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3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schemas.openxmlformats.org/officeDocument/2006/relationships/slide" Target="slides/slide17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Shape 7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Shape 12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Shape 13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Shape 13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Shape 14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Shape 15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Shape 15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Shape 16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Shape 16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Shape 10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Shape 10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Shape 11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Shape 12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gradFill>
          <a:gsLst>
            <a:gs pos="0">
              <a:schemeClr val="lt1"/>
            </a:gs>
            <a:gs pos="100000">
              <a:srgbClr val="A1B1B1"/>
            </a:gs>
          </a:gsLst>
          <a:lin ang="5400000" scaled="0"/>
        </a:gra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Shape 28"/>
          <p:cNvGrpSpPr/>
          <p:nvPr/>
        </p:nvGrpSpPr>
        <p:grpSpPr>
          <a:xfrm>
            <a:off x="4716462" y="5345112"/>
            <a:ext cx="4427538" cy="1512888"/>
            <a:chOff x="4716462" y="5345112"/>
            <a:chExt cx="4427538" cy="1512888"/>
          </a:xfrm>
        </p:grpSpPr>
        <p:sp>
          <p:nvSpPr>
            <p:cNvPr id="29" name="Shape 29"/>
            <p:cNvSpPr/>
            <p:nvPr/>
          </p:nvSpPr>
          <p:spPr>
            <a:xfrm>
              <a:off x="4716462" y="5345112"/>
              <a:ext cx="4427537" cy="1512887"/>
            </a:xfrm>
            <a:custGeom>
              <a:pathLst>
                <a:path extrusionOk="0" h="120000" w="120000">
                  <a:moveTo>
                    <a:pt x="120000" y="3022"/>
                  </a:moveTo>
                  <a:lnTo>
                    <a:pt x="119741" y="3022"/>
                  </a:lnTo>
                  <a:lnTo>
                    <a:pt x="119741" y="2266"/>
                  </a:lnTo>
                  <a:lnTo>
                    <a:pt x="119482" y="2266"/>
                  </a:lnTo>
                  <a:lnTo>
                    <a:pt x="118964" y="1511"/>
                  </a:lnTo>
                  <a:lnTo>
                    <a:pt x="118187" y="755"/>
                  </a:lnTo>
                  <a:lnTo>
                    <a:pt x="117151" y="0"/>
                  </a:lnTo>
                  <a:lnTo>
                    <a:pt x="115597" y="3022"/>
                  </a:lnTo>
                  <a:lnTo>
                    <a:pt x="114086" y="6799"/>
                  </a:lnTo>
                  <a:lnTo>
                    <a:pt x="113050" y="11332"/>
                  </a:lnTo>
                  <a:lnTo>
                    <a:pt x="112791" y="12088"/>
                  </a:lnTo>
                  <a:lnTo>
                    <a:pt x="112791" y="12843"/>
                  </a:lnTo>
                  <a:lnTo>
                    <a:pt x="112273" y="13599"/>
                  </a:lnTo>
                  <a:lnTo>
                    <a:pt x="111496" y="15110"/>
                  </a:lnTo>
                  <a:lnTo>
                    <a:pt x="109683" y="16621"/>
                  </a:lnTo>
                  <a:lnTo>
                    <a:pt x="108388" y="19643"/>
                  </a:lnTo>
                  <a:lnTo>
                    <a:pt x="108388" y="25687"/>
                  </a:lnTo>
                  <a:lnTo>
                    <a:pt x="108388" y="26442"/>
                  </a:lnTo>
                  <a:lnTo>
                    <a:pt x="108129" y="27198"/>
                  </a:lnTo>
                  <a:lnTo>
                    <a:pt x="108129" y="27953"/>
                  </a:lnTo>
                  <a:lnTo>
                    <a:pt x="107870" y="28709"/>
                  </a:lnTo>
                  <a:lnTo>
                    <a:pt x="107870" y="30220"/>
                  </a:lnTo>
                  <a:lnTo>
                    <a:pt x="107611" y="30975"/>
                  </a:lnTo>
                  <a:lnTo>
                    <a:pt x="107352" y="30975"/>
                  </a:lnTo>
                  <a:lnTo>
                    <a:pt x="107352" y="31731"/>
                  </a:lnTo>
                  <a:lnTo>
                    <a:pt x="107093" y="31731"/>
                  </a:lnTo>
                  <a:lnTo>
                    <a:pt x="106834" y="31731"/>
                  </a:lnTo>
                  <a:lnTo>
                    <a:pt x="106575" y="31731"/>
                  </a:lnTo>
                  <a:lnTo>
                    <a:pt x="106057" y="31731"/>
                  </a:lnTo>
                  <a:lnTo>
                    <a:pt x="105280" y="32486"/>
                  </a:lnTo>
                  <a:lnTo>
                    <a:pt x="104244" y="27953"/>
                  </a:lnTo>
                  <a:lnTo>
                    <a:pt x="103467" y="26442"/>
                  </a:lnTo>
                  <a:lnTo>
                    <a:pt x="102431" y="27198"/>
                  </a:lnTo>
                  <a:lnTo>
                    <a:pt x="100661" y="27198"/>
                  </a:lnTo>
                  <a:lnTo>
                    <a:pt x="99107" y="25687"/>
                  </a:lnTo>
                  <a:lnTo>
                    <a:pt x="97553" y="24176"/>
                  </a:lnTo>
                  <a:lnTo>
                    <a:pt x="97553" y="24176"/>
                  </a:lnTo>
                  <a:lnTo>
                    <a:pt x="97035" y="23420"/>
                  </a:lnTo>
                  <a:lnTo>
                    <a:pt x="96776" y="23420"/>
                  </a:lnTo>
                  <a:lnTo>
                    <a:pt x="96517" y="23420"/>
                  </a:lnTo>
                  <a:lnTo>
                    <a:pt x="96258" y="23420"/>
                  </a:lnTo>
                  <a:lnTo>
                    <a:pt x="96000" y="24176"/>
                  </a:lnTo>
                  <a:lnTo>
                    <a:pt x="96000" y="24176"/>
                  </a:lnTo>
                  <a:lnTo>
                    <a:pt x="95741" y="24176"/>
                  </a:lnTo>
                  <a:lnTo>
                    <a:pt x="95482" y="24931"/>
                  </a:lnTo>
                  <a:lnTo>
                    <a:pt x="94705" y="25687"/>
                  </a:lnTo>
                  <a:lnTo>
                    <a:pt x="93669" y="26442"/>
                  </a:lnTo>
                  <a:lnTo>
                    <a:pt x="92633" y="28709"/>
                  </a:lnTo>
                  <a:lnTo>
                    <a:pt x="91597" y="30220"/>
                  </a:lnTo>
                  <a:lnTo>
                    <a:pt x="91338" y="30220"/>
                  </a:lnTo>
                  <a:lnTo>
                    <a:pt x="91079" y="30220"/>
                  </a:lnTo>
                  <a:lnTo>
                    <a:pt x="91079" y="30220"/>
                  </a:lnTo>
                  <a:lnTo>
                    <a:pt x="90820" y="30220"/>
                  </a:lnTo>
                  <a:lnTo>
                    <a:pt x="90561" y="30975"/>
                  </a:lnTo>
                  <a:lnTo>
                    <a:pt x="90302" y="30975"/>
                  </a:lnTo>
                  <a:lnTo>
                    <a:pt x="90043" y="30975"/>
                  </a:lnTo>
                  <a:lnTo>
                    <a:pt x="89784" y="31731"/>
                  </a:lnTo>
                  <a:lnTo>
                    <a:pt x="89784" y="32486"/>
                  </a:lnTo>
                  <a:lnTo>
                    <a:pt x="89525" y="32486"/>
                  </a:lnTo>
                  <a:lnTo>
                    <a:pt x="89525" y="32486"/>
                  </a:lnTo>
                  <a:lnTo>
                    <a:pt x="89525" y="33242"/>
                  </a:lnTo>
                  <a:lnTo>
                    <a:pt x="89525" y="33242"/>
                  </a:lnTo>
                  <a:lnTo>
                    <a:pt x="89525" y="33997"/>
                  </a:lnTo>
                  <a:lnTo>
                    <a:pt x="89525" y="34753"/>
                  </a:lnTo>
                  <a:lnTo>
                    <a:pt x="89309" y="36264"/>
                  </a:lnTo>
                  <a:lnTo>
                    <a:pt x="88791" y="37775"/>
                  </a:lnTo>
                  <a:lnTo>
                    <a:pt x="88791" y="37775"/>
                  </a:lnTo>
                  <a:lnTo>
                    <a:pt x="88532" y="37775"/>
                  </a:lnTo>
                  <a:lnTo>
                    <a:pt x="88273" y="37775"/>
                  </a:lnTo>
                  <a:lnTo>
                    <a:pt x="88014" y="38530"/>
                  </a:lnTo>
                  <a:lnTo>
                    <a:pt x="87755" y="38530"/>
                  </a:lnTo>
                  <a:lnTo>
                    <a:pt x="87755" y="39286"/>
                  </a:lnTo>
                  <a:lnTo>
                    <a:pt x="87496" y="39286"/>
                  </a:lnTo>
                  <a:lnTo>
                    <a:pt x="87496" y="40041"/>
                  </a:lnTo>
                  <a:lnTo>
                    <a:pt x="87496" y="40041"/>
                  </a:lnTo>
                  <a:lnTo>
                    <a:pt x="87237" y="40797"/>
                  </a:lnTo>
                  <a:lnTo>
                    <a:pt x="87237" y="40797"/>
                  </a:lnTo>
                  <a:lnTo>
                    <a:pt x="86978" y="41552"/>
                  </a:lnTo>
                  <a:lnTo>
                    <a:pt x="86978" y="41552"/>
                  </a:lnTo>
                  <a:lnTo>
                    <a:pt x="86719" y="42308"/>
                  </a:lnTo>
                  <a:lnTo>
                    <a:pt x="86201" y="42308"/>
                  </a:lnTo>
                  <a:lnTo>
                    <a:pt x="85942" y="43064"/>
                  </a:lnTo>
                  <a:lnTo>
                    <a:pt x="85683" y="43064"/>
                  </a:lnTo>
                  <a:lnTo>
                    <a:pt x="85424" y="43064"/>
                  </a:lnTo>
                  <a:lnTo>
                    <a:pt x="84647" y="42308"/>
                  </a:lnTo>
                  <a:lnTo>
                    <a:pt x="83093" y="42308"/>
                  </a:lnTo>
                  <a:lnTo>
                    <a:pt x="82834" y="42308"/>
                  </a:lnTo>
                  <a:lnTo>
                    <a:pt x="82575" y="42308"/>
                  </a:lnTo>
                  <a:lnTo>
                    <a:pt x="81798" y="41552"/>
                  </a:lnTo>
                  <a:lnTo>
                    <a:pt x="81539" y="41552"/>
                  </a:lnTo>
                  <a:lnTo>
                    <a:pt x="81280" y="41552"/>
                  </a:lnTo>
                  <a:lnTo>
                    <a:pt x="81021" y="41552"/>
                  </a:lnTo>
                  <a:lnTo>
                    <a:pt x="81021" y="41552"/>
                  </a:lnTo>
                  <a:lnTo>
                    <a:pt x="80762" y="42308"/>
                  </a:lnTo>
                  <a:lnTo>
                    <a:pt x="80762" y="42308"/>
                  </a:lnTo>
                  <a:lnTo>
                    <a:pt x="80503" y="43064"/>
                  </a:lnTo>
                  <a:lnTo>
                    <a:pt x="80503" y="43064"/>
                  </a:lnTo>
                  <a:lnTo>
                    <a:pt x="80244" y="43819"/>
                  </a:lnTo>
                  <a:lnTo>
                    <a:pt x="80244" y="43819"/>
                  </a:lnTo>
                  <a:lnTo>
                    <a:pt x="79985" y="44575"/>
                  </a:lnTo>
                  <a:lnTo>
                    <a:pt x="79726" y="44575"/>
                  </a:lnTo>
                  <a:lnTo>
                    <a:pt x="79208" y="45330"/>
                  </a:lnTo>
                  <a:lnTo>
                    <a:pt x="78949" y="45330"/>
                  </a:lnTo>
                  <a:lnTo>
                    <a:pt x="78690" y="45330"/>
                  </a:lnTo>
                  <a:lnTo>
                    <a:pt x="78431" y="45330"/>
                  </a:lnTo>
                  <a:lnTo>
                    <a:pt x="76661" y="43064"/>
                  </a:lnTo>
                  <a:lnTo>
                    <a:pt x="76402" y="43064"/>
                  </a:lnTo>
                  <a:lnTo>
                    <a:pt x="76143" y="43064"/>
                  </a:lnTo>
                  <a:lnTo>
                    <a:pt x="75884" y="43064"/>
                  </a:lnTo>
                  <a:lnTo>
                    <a:pt x="75366" y="43064"/>
                  </a:lnTo>
                  <a:lnTo>
                    <a:pt x="75366" y="43064"/>
                  </a:lnTo>
                  <a:lnTo>
                    <a:pt x="75107" y="43064"/>
                  </a:lnTo>
                  <a:lnTo>
                    <a:pt x="74848" y="43064"/>
                  </a:lnTo>
                  <a:lnTo>
                    <a:pt x="74589" y="43819"/>
                  </a:lnTo>
                  <a:lnTo>
                    <a:pt x="74330" y="43819"/>
                  </a:lnTo>
                  <a:lnTo>
                    <a:pt x="74071" y="44575"/>
                  </a:lnTo>
                  <a:lnTo>
                    <a:pt x="73553" y="46086"/>
                  </a:lnTo>
                  <a:lnTo>
                    <a:pt x="73294" y="47597"/>
                  </a:lnTo>
                  <a:lnTo>
                    <a:pt x="72258" y="50619"/>
                  </a:lnTo>
                  <a:lnTo>
                    <a:pt x="71482" y="53515"/>
                  </a:lnTo>
                  <a:lnTo>
                    <a:pt x="70446" y="58048"/>
                  </a:lnTo>
                  <a:lnTo>
                    <a:pt x="69669" y="64092"/>
                  </a:lnTo>
                  <a:lnTo>
                    <a:pt x="69669" y="70891"/>
                  </a:lnTo>
                  <a:lnTo>
                    <a:pt x="69669" y="71647"/>
                  </a:lnTo>
                  <a:lnTo>
                    <a:pt x="69669" y="72402"/>
                  </a:lnTo>
                  <a:lnTo>
                    <a:pt x="69669" y="73158"/>
                  </a:lnTo>
                  <a:lnTo>
                    <a:pt x="69669" y="73913"/>
                  </a:lnTo>
                  <a:lnTo>
                    <a:pt x="69669" y="74669"/>
                  </a:lnTo>
                  <a:lnTo>
                    <a:pt x="69669" y="75424"/>
                  </a:lnTo>
                  <a:lnTo>
                    <a:pt x="69669" y="76180"/>
                  </a:lnTo>
                  <a:lnTo>
                    <a:pt x="69669" y="77691"/>
                  </a:lnTo>
                  <a:lnTo>
                    <a:pt x="69928" y="80713"/>
                  </a:lnTo>
                  <a:lnTo>
                    <a:pt x="70187" y="80713"/>
                  </a:lnTo>
                  <a:lnTo>
                    <a:pt x="70446" y="81469"/>
                  </a:lnTo>
                  <a:lnTo>
                    <a:pt x="70446" y="82980"/>
                  </a:lnTo>
                  <a:lnTo>
                    <a:pt x="70705" y="82980"/>
                  </a:lnTo>
                  <a:lnTo>
                    <a:pt x="70705" y="83735"/>
                  </a:lnTo>
                  <a:lnTo>
                    <a:pt x="70705" y="83735"/>
                  </a:lnTo>
                  <a:lnTo>
                    <a:pt x="70705" y="84491"/>
                  </a:lnTo>
                  <a:lnTo>
                    <a:pt x="70446" y="84491"/>
                  </a:lnTo>
                  <a:lnTo>
                    <a:pt x="70446" y="85246"/>
                  </a:lnTo>
                  <a:lnTo>
                    <a:pt x="70446" y="85246"/>
                  </a:lnTo>
                  <a:lnTo>
                    <a:pt x="70187" y="85246"/>
                  </a:lnTo>
                  <a:lnTo>
                    <a:pt x="69928" y="86002"/>
                  </a:lnTo>
                  <a:lnTo>
                    <a:pt x="68892" y="86757"/>
                  </a:lnTo>
                  <a:lnTo>
                    <a:pt x="67856" y="86757"/>
                  </a:lnTo>
                  <a:lnTo>
                    <a:pt x="66820" y="86757"/>
                  </a:lnTo>
                  <a:lnTo>
                    <a:pt x="66561" y="86757"/>
                  </a:lnTo>
                  <a:lnTo>
                    <a:pt x="66302" y="86757"/>
                  </a:lnTo>
                  <a:lnTo>
                    <a:pt x="65525" y="86002"/>
                  </a:lnTo>
                  <a:lnTo>
                    <a:pt x="64532" y="84491"/>
                  </a:lnTo>
                  <a:lnTo>
                    <a:pt x="63237" y="79202"/>
                  </a:lnTo>
                  <a:lnTo>
                    <a:pt x="61942" y="75424"/>
                  </a:lnTo>
                  <a:lnTo>
                    <a:pt x="60647" y="73158"/>
                  </a:lnTo>
                  <a:lnTo>
                    <a:pt x="59352" y="70891"/>
                  </a:lnTo>
                  <a:lnTo>
                    <a:pt x="57539" y="73913"/>
                  </a:lnTo>
                  <a:lnTo>
                    <a:pt x="56244" y="82224"/>
                  </a:lnTo>
                  <a:lnTo>
                    <a:pt x="54431" y="83735"/>
                  </a:lnTo>
                  <a:lnTo>
                    <a:pt x="52618" y="82224"/>
                  </a:lnTo>
                  <a:lnTo>
                    <a:pt x="51107" y="84491"/>
                  </a:lnTo>
                  <a:lnTo>
                    <a:pt x="49035" y="84491"/>
                  </a:lnTo>
                  <a:lnTo>
                    <a:pt x="47741" y="84491"/>
                  </a:lnTo>
                  <a:lnTo>
                    <a:pt x="46446" y="89024"/>
                  </a:lnTo>
                  <a:lnTo>
                    <a:pt x="43856" y="92046"/>
                  </a:lnTo>
                  <a:lnTo>
                    <a:pt x="40748" y="95823"/>
                  </a:lnTo>
                  <a:lnTo>
                    <a:pt x="39755" y="97334"/>
                  </a:lnTo>
                  <a:lnTo>
                    <a:pt x="37424" y="97334"/>
                  </a:lnTo>
                  <a:lnTo>
                    <a:pt x="35093" y="93557"/>
                  </a:lnTo>
                  <a:lnTo>
                    <a:pt x="33798" y="90535"/>
                  </a:lnTo>
                  <a:lnTo>
                    <a:pt x="31985" y="89779"/>
                  </a:lnTo>
                  <a:lnTo>
                    <a:pt x="29913" y="88268"/>
                  </a:lnTo>
                  <a:lnTo>
                    <a:pt x="27107" y="88268"/>
                  </a:lnTo>
                  <a:lnTo>
                    <a:pt x="26589" y="88268"/>
                  </a:lnTo>
                  <a:lnTo>
                    <a:pt x="25812" y="87513"/>
                  </a:lnTo>
                  <a:lnTo>
                    <a:pt x="25035" y="87513"/>
                  </a:lnTo>
                  <a:lnTo>
                    <a:pt x="24517" y="87513"/>
                  </a:lnTo>
                  <a:lnTo>
                    <a:pt x="24517" y="87513"/>
                  </a:lnTo>
                  <a:lnTo>
                    <a:pt x="24258" y="88268"/>
                  </a:lnTo>
                  <a:lnTo>
                    <a:pt x="24000" y="88268"/>
                  </a:lnTo>
                  <a:lnTo>
                    <a:pt x="24000" y="88268"/>
                  </a:lnTo>
                  <a:lnTo>
                    <a:pt x="24000" y="88268"/>
                  </a:lnTo>
                  <a:lnTo>
                    <a:pt x="23741" y="89024"/>
                  </a:lnTo>
                  <a:lnTo>
                    <a:pt x="23482" y="89779"/>
                  </a:lnTo>
                  <a:lnTo>
                    <a:pt x="22446" y="92046"/>
                  </a:lnTo>
                  <a:lnTo>
                    <a:pt x="21410" y="94312"/>
                  </a:lnTo>
                  <a:lnTo>
                    <a:pt x="19856" y="98845"/>
                  </a:lnTo>
                  <a:lnTo>
                    <a:pt x="19597" y="99601"/>
                  </a:lnTo>
                  <a:lnTo>
                    <a:pt x="18820" y="101867"/>
                  </a:lnTo>
                  <a:lnTo>
                    <a:pt x="18302" y="102623"/>
                  </a:lnTo>
                  <a:lnTo>
                    <a:pt x="18043" y="103378"/>
                  </a:lnTo>
                  <a:lnTo>
                    <a:pt x="17784" y="103378"/>
                  </a:lnTo>
                  <a:lnTo>
                    <a:pt x="17525" y="103378"/>
                  </a:lnTo>
                  <a:lnTo>
                    <a:pt x="17266" y="103378"/>
                  </a:lnTo>
                  <a:lnTo>
                    <a:pt x="17007" y="103378"/>
                  </a:lnTo>
                  <a:lnTo>
                    <a:pt x="16748" y="103378"/>
                  </a:lnTo>
                  <a:lnTo>
                    <a:pt x="16489" y="103378"/>
                  </a:lnTo>
                  <a:lnTo>
                    <a:pt x="15971" y="103378"/>
                  </a:lnTo>
                  <a:lnTo>
                    <a:pt x="15453" y="103378"/>
                  </a:lnTo>
                  <a:lnTo>
                    <a:pt x="15194" y="103378"/>
                  </a:lnTo>
                  <a:lnTo>
                    <a:pt x="14460" y="104134"/>
                  </a:lnTo>
                  <a:lnTo>
                    <a:pt x="14201" y="104134"/>
                  </a:lnTo>
                  <a:lnTo>
                    <a:pt x="10057" y="105645"/>
                  </a:lnTo>
                  <a:lnTo>
                    <a:pt x="9798" y="106400"/>
                  </a:lnTo>
                  <a:lnTo>
                    <a:pt x="9021" y="107156"/>
                  </a:lnTo>
                  <a:lnTo>
                    <a:pt x="8503" y="107156"/>
                  </a:lnTo>
                  <a:lnTo>
                    <a:pt x="7985" y="107911"/>
                  </a:lnTo>
                  <a:lnTo>
                    <a:pt x="7726" y="107911"/>
                  </a:lnTo>
                  <a:lnTo>
                    <a:pt x="7467" y="107911"/>
                  </a:lnTo>
                  <a:lnTo>
                    <a:pt x="7208" y="107911"/>
                  </a:lnTo>
                  <a:lnTo>
                    <a:pt x="6431" y="107156"/>
                  </a:lnTo>
                  <a:lnTo>
                    <a:pt x="5913" y="107156"/>
                  </a:lnTo>
                  <a:lnTo>
                    <a:pt x="5395" y="107156"/>
                  </a:lnTo>
                  <a:lnTo>
                    <a:pt x="5136" y="107911"/>
                  </a:lnTo>
                  <a:lnTo>
                    <a:pt x="4877" y="107911"/>
                  </a:lnTo>
                  <a:lnTo>
                    <a:pt x="4618" y="107911"/>
                  </a:lnTo>
                  <a:lnTo>
                    <a:pt x="4618" y="107911"/>
                  </a:lnTo>
                  <a:lnTo>
                    <a:pt x="4359" y="108667"/>
                  </a:lnTo>
                  <a:lnTo>
                    <a:pt x="4359" y="108667"/>
                  </a:lnTo>
                  <a:lnTo>
                    <a:pt x="4359" y="109422"/>
                  </a:lnTo>
                  <a:lnTo>
                    <a:pt x="4359" y="110178"/>
                  </a:lnTo>
                  <a:lnTo>
                    <a:pt x="4100" y="110178"/>
                  </a:lnTo>
                  <a:lnTo>
                    <a:pt x="4100" y="110933"/>
                  </a:lnTo>
                  <a:lnTo>
                    <a:pt x="3841" y="110933"/>
                  </a:lnTo>
                  <a:lnTo>
                    <a:pt x="3582" y="111689"/>
                  </a:lnTo>
                  <a:lnTo>
                    <a:pt x="3323" y="111689"/>
                  </a:lnTo>
                  <a:lnTo>
                    <a:pt x="2589" y="112444"/>
                  </a:lnTo>
                  <a:lnTo>
                    <a:pt x="2330" y="113200"/>
                  </a:lnTo>
                  <a:lnTo>
                    <a:pt x="2071" y="113200"/>
                  </a:lnTo>
                  <a:lnTo>
                    <a:pt x="2071" y="113955"/>
                  </a:lnTo>
                  <a:lnTo>
                    <a:pt x="0" y="120000"/>
                  </a:lnTo>
                  <a:lnTo>
                    <a:pt x="120000" y="120000"/>
                  </a:lnTo>
                  <a:lnTo>
                    <a:pt x="120000" y="3022"/>
                  </a:lnTo>
                  <a:lnTo>
                    <a:pt x="120000" y="3022"/>
                  </a:lnTo>
                  <a:lnTo>
                    <a:pt x="120000" y="3022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Shape 30"/>
            <p:cNvSpPr/>
            <p:nvPr/>
          </p:nvSpPr>
          <p:spPr>
            <a:xfrm>
              <a:off x="7305675" y="6372225"/>
              <a:ext cx="19050" cy="28575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20000" y="80000"/>
                  </a:lnTo>
                  <a:lnTo>
                    <a:pt x="60000" y="40000"/>
                  </a:lnTo>
                  <a:lnTo>
                    <a:pt x="60000" y="40000"/>
                  </a:lnTo>
                  <a:lnTo>
                    <a:pt x="0" y="0"/>
                  </a:lnTo>
                  <a:lnTo>
                    <a:pt x="120000" y="120000"/>
                  </a:lnTo>
                  <a:lnTo>
                    <a:pt x="120000" y="120000"/>
                  </a:lnTo>
                  <a:lnTo>
                    <a:pt x="120000" y="120000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Shape 31"/>
            <p:cNvSpPr/>
            <p:nvPr/>
          </p:nvSpPr>
          <p:spPr>
            <a:xfrm>
              <a:off x="7296150" y="6343650"/>
              <a:ext cx="9525" cy="28575"/>
            </a:xfrm>
            <a:custGeom>
              <a:pathLst>
                <a:path extrusionOk="0" h="120000" w="120000">
                  <a:moveTo>
                    <a:pt x="0" y="80000"/>
                  </a:moveTo>
                  <a:lnTo>
                    <a:pt x="120000" y="120000"/>
                  </a:lnTo>
                  <a:lnTo>
                    <a:pt x="0" y="0"/>
                  </a:lnTo>
                  <a:lnTo>
                    <a:pt x="0" y="80000"/>
                  </a:lnTo>
                  <a:lnTo>
                    <a:pt x="0" y="80000"/>
                  </a:lnTo>
                  <a:lnTo>
                    <a:pt x="0" y="80000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Shape 32"/>
            <p:cNvSpPr/>
            <p:nvPr/>
          </p:nvSpPr>
          <p:spPr>
            <a:xfrm>
              <a:off x="8223250" y="5678487"/>
              <a:ext cx="482600" cy="1176337"/>
            </a:xfrm>
            <a:custGeom>
              <a:pathLst>
                <a:path extrusionOk="0" h="120000" w="120000">
                  <a:moveTo>
                    <a:pt x="110526" y="6801"/>
                  </a:moveTo>
                  <a:lnTo>
                    <a:pt x="108157" y="6801"/>
                  </a:lnTo>
                  <a:lnTo>
                    <a:pt x="105789" y="6801"/>
                  </a:lnTo>
                  <a:lnTo>
                    <a:pt x="101052" y="6801"/>
                  </a:lnTo>
                  <a:lnTo>
                    <a:pt x="93947" y="7773"/>
                  </a:lnTo>
                  <a:lnTo>
                    <a:pt x="84473" y="1943"/>
                  </a:lnTo>
                  <a:lnTo>
                    <a:pt x="77368" y="0"/>
                  </a:lnTo>
                  <a:lnTo>
                    <a:pt x="77368" y="0"/>
                  </a:lnTo>
                  <a:lnTo>
                    <a:pt x="64736" y="27044"/>
                  </a:lnTo>
                  <a:lnTo>
                    <a:pt x="56842" y="35141"/>
                  </a:lnTo>
                  <a:lnTo>
                    <a:pt x="43421" y="45506"/>
                  </a:lnTo>
                  <a:lnTo>
                    <a:pt x="37894" y="52955"/>
                  </a:lnTo>
                  <a:lnTo>
                    <a:pt x="48947" y="65587"/>
                  </a:lnTo>
                  <a:lnTo>
                    <a:pt x="39473" y="74979"/>
                  </a:lnTo>
                  <a:lnTo>
                    <a:pt x="26842" y="81457"/>
                  </a:lnTo>
                  <a:lnTo>
                    <a:pt x="11842" y="87287"/>
                  </a:lnTo>
                  <a:lnTo>
                    <a:pt x="9473" y="99271"/>
                  </a:lnTo>
                  <a:lnTo>
                    <a:pt x="0" y="120000"/>
                  </a:lnTo>
                  <a:lnTo>
                    <a:pt x="79736" y="120000"/>
                  </a:lnTo>
                  <a:lnTo>
                    <a:pt x="71052" y="103481"/>
                  </a:lnTo>
                  <a:lnTo>
                    <a:pt x="75789" y="95384"/>
                  </a:lnTo>
                  <a:lnTo>
                    <a:pt x="70263" y="87287"/>
                  </a:lnTo>
                  <a:lnTo>
                    <a:pt x="75000" y="80809"/>
                  </a:lnTo>
                  <a:lnTo>
                    <a:pt x="72631" y="75303"/>
                  </a:lnTo>
                  <a:lnTo>
                    <a:pt x="75789" y="63319"/>
                  </a:lnTo>
                  <a:lnTo>
                    <a:pt x="85263" y="50688"/>
                  </a:lnTo>
                  <a:lnTo>
                    <a:pt x="93947" y="40323"/>
                  </a:lnTo>
                  <a:lnTo>
                    <a:pt x="105789" y="29959"/>
                  </a:lnTo>
                  <a:lnTo>
                    <a:pt x="112105" y="25748"/>
                  </a:lnTo>
                  <a:lnTo>
                    <a:pt x="120000" y="1943"/>
                  </a:lnTo>
                  <a:lnTo>
                    <a:pt x="117631" y="3886"/>
                  </a:lnTo>
                  <a:lnTo>
                    <a:pt x="115263" y="4858"/>
                  </a:lnTo>
                  <a:lnTo>
                    <a:pt x="115263" y="5829"/>
                  </a:lnTo>
                  <a:lnTo>
                    <a:pt x="112894" y="5829"/>
                  </a:lnTo>
                  <a:lnTo>
                    <a:pt x="112894" y="6801"/>
                  </a:lnTo>
                  <a:lnTo>
                    <a:pt x="110526" y="6801"/>
                  </a:lnTo>
                  <a:lnTo>
                    <a:pt x="110526" y="6801"/>
                  </a:lnTo>
                  <a:lnTo>
                    <a:pt x="110526" y="6801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Shape 33"/>
            <p:cNvSpPr/>
            <p:nvPr/>
          </p:nvSpPr>
          <p:spPr>
            <a:xfrm>
              <a:off x="7807325" y="5640387"/>
              <a:ext cx="498475" cy="1217612"/>
            </a:xfrm>
            <a:custGeom>
              <a:pathLst>
                <a:path extrusionOk="0" h="120000" w="120000">
                  <a:moveTo>
                    <a:pt x="108535" y="938"/>
                  </a:moveTo>
                  <a:lnTo>
                    <a:pt x="106242" y="938"/>
                  </a:lnTo>
                  <a:lnTo>
                    <a:pt x="103949" y="1877"/>
                  </a:lnTo>
                  <a:lnTo>
                    <a:pt x="97070" y="2816"/>
                  </a:lnTo>
                  <a:lnTo>
                    <a:pt x="87898" y="3754"/>
                  </a:lnTo>
                  <a:lnTo>
                    <a:pt x="78726" y="6571"/>
                  </a:lnTo>
                  <a:lnTo>
                    <a:pt x="71847" y="7509"/>
                  </a:lnTo>
                  <a:lnTo>
                    <a:pt x="67261" y="8448"/>
                  </a:lnTo>
                  <a:lnTo>
                    <a:pt x="64968" y="8448"/>
                  </a:lnTo>
                  <a:lnTo>
                    <a:pt x="57324" y="26440"/>
                  </a:lnTo>
                  <a:lnTo>
                    <a:pt x="42038" y="35202"/>
                  </a:lnTo>
                  <a:lnTo>
                    <a:pt x="20636" y="59921"/>
                  </a:lnTo>
                  <a:lnTo>
                    <a:pt x="31337" y="86831"/>
                  </a:lnTo>
                  <a:lnTo>
                    <a:pt x="15286" y="106232"/>
                  </a:lnTo>
                  <a:lnTo>
                    <a:pt x="0" y="120000"/>
                  </a:lnTo>
                  <a:lnTo>
                    <a:pt x="41273" y="120000"/>
                  </a:lnTo>
                  <a:lnTo>
                    <a:pt x="45859" y="95593"/>
                  </a:lnTo>
                  <a:lnTo>
                    <a:pt x="56560" y="78070"/>
                  </a:lnTo>
                  <a:lnTo>
                    <a:pt x="61146" y="57418"/>
                  </a:lnTo>
                  <a:lnTo>
                    <a:pt x="83312" y="51160"/>
                  </a:lnTo>
                  <a:lnTo>
                    <a:pt x="90955" y="34576"/>
                  </a:lnTo>
                  <a:lnTo>
                    <a:pt x="113121" y="21121"/>
                  </a:lnTo>
                  <a:lnTo>
                    <a:pt x="120000" y="0"/>
                  </a:lnTo>
                  <a:lnTo>
                    <a:pt x="115414" y="0"/>
                  </a:lnTo>
                  <a:lnTo>
                    <a:pt x="113121" y="0"/>
                  </a:lnTo>
                  <a:lnTo>
                    <a:pt x="110828" y="0"/>
                  </a:lnTo>
                  <a:lnTo>
                    <a:pt x="108535" y="938"/>
                  </a:lnTo>
                  <a:lnTo>
                    <a:pt x="108535" y="938"/>
                  </a:lnTo>
                  <a:lnTo>
                    <a:pt x="108535" y="938"/>
                  </a:lnTo>
                  <a:lnTo>
                    <a:pt x="108535" y="938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Shape 34"/>
            <p:cNvSpPr/>
            <p:nvPr/>
          </p:nvSpPr>
          <p:spPr>
            <a:xfrm>
              <a:off x="7461250" y="5868987"/>
              <a:ext cx="436562" cy="989012"/>
            </a:xfrm>
            <a:custGeom>
              <a:pathLst>
                <a:path extrusionOk="0" h="120000" w="120000">
                  <a:moveTo>
                    <a:pt x="112145" y="2311"/>
                  </a:moveTo>
                  <a:lnTo>
                    <a:pt x="104290" y="1155"/>
                  </a:lnTo>
                  <a:lnTo>
                    <a:pt x="88581" y="1155"/>
                  </a:lnTo>
                  <a:lnTo>
                    <a:pt x="88581" y="1155"/>
                  </a:lnTo>
                  <a:lnTo>
                    <a:pt x="85963" y="1155"/>
                  </a:lnTo>
                  <a:lnTo>
                    <a:pt x="80727" y="0"/>
                  </a:lnTo>
                  <a:lnTo>
                    <a:pt x="75490" y="0"/>
                  </a:lnTo>
                  <a:lnTo>
                    <a:pt x="72436" y="0"/>
                  </a:lnTo>
                  <a:lnTo>
                    <a:pt x="69818" y="0"/>
                  </a:lnTo>
                  <a:lnTo>
                    <a:pt x="62836" y="22536"/>
                  </a:lnTo>
                  <a:lnTo>
                    <a:pt x="55854" y="35634"/>
                  </a:lnTo>
                  <a:lnTo>
                    <a:pt x="25309" y="57592"/>
                  </a:lnTo>
                  <a:lnTo>
                    <a:pt x="23563" y="84943"/>
                  </a:lnTo>
                  <a:lnTo>
                    <a:pt x="10472" y="100738"/>
                  </a:lnTo>
                  <a:lnTo>
                    <a:pt x="0" y="120000"/>
                  </a:lnTo>
                  <a:lnTo>
                    <a:pt x="34036" y="120000"/>
                  </a:lnTo>
                  <a:lnTo>
                    <a:pt x="40145" y="106902"/>
                  </a:lnTo>
                  <a:lnTo>
                    <a:pt x="58472" y="86099"/>
                  </a:lnTo>
                  <a:lnTo>
                    <a:pt x="68945" y="60674"/>
                  </a:lnTo>
                  <a:lnTo>
                    <a:pt x="80290" y="49502"/>
                  </a:lnTo>
                  <a:lnTo>
                    <a:pt x="94254" y="40642"/>
                  </a:lnTo>
                  <a:lnTo>
                    <a:pt x="96872" y="27929"/>
                  </a:lnTo>
                  <a:lnTo>
                    <a:pt x="104727" y="21380"/>
                  </a:lnTo>
                  <a:lnTo>
                    <a:pt x="114327" y="15216"/>
                  </a:lnTo>
                  <a:lnTo>
                    <a:pt x="120000" y="1155"/>
                  </a:lnTo>
                  <a:lnTo>
                    <a:pt x="114763" y="2311"/>
                  </a:lnTo>
                  <a:lnTo>
                    <a:pt x="112145" y="2311"/>
                  </a:lnTo>
                  <a:lnTo>
                    <a:pt x="112145" y="2311"/>
                  </a:lnTo>
                  <a:lnTo>
                    <a:pt x="112145" y="2311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Shape 35"/>
            <p:cNvSpPr/>
            <p:nvPr/>
          </p:nvSpPr>
          <p:spPr>
            <a:xfrm>
              <a:off x="7178675" y="5888037"/>
              <a:ext cx="338137" cy="969962"/>
            </a:xfrm>
            <a:custGeom>
              <a:pathLst>
                <a:path extrusionOk="0" h="120000" w="120000">
                  <a:moveTo>
                    <a:pt x="96338" y="2356"/>
                  </a:moveTo>
                  <a:lnTo>
                    <a:pt x="89577" y="4713"/>
                  </a:lnTo>
                  <a:lnTo>
                    <a:pt x="86197" y="7070"/>
                  </a:lnTo>
                  <a:lnTo>
                    <a:pt x="72112" y="11783"/>
                  </a:lnTo>
                  <a:lnTo>
                    <a:pt x="61971" y="16301"/>
                  </a:lnTo>
                  <a:lnTo>
                    <a:pt x="48450" y="23371"/>
                  </a:lnTo>
                  <a:lnTo>
                    <a:pt x="38309" y="32798"/>
                  </a:lnTo>
                  <a:lnTo>
                    <a:pt x="38309" y="43404"/>
                  </a:lnTo>
                  <a:lnTo>
                    <a:pt x="38309" y="44582"/>
                  </a:lnTo>
                  <a:lnTo>
                    <a:pt x="38309" y="45761"/>
                  </a:lnTo>
                  <a:lnTo>
                    <a:pt x="38309" y="46939"/>
                  </a:lnTo>
                  <a:lnTo>
                    <a:pt x="38309" y="48117"/>
                  </a:lnTo>
                  <a:lnTo>
                    <a:pt x="38309" y="49296"/>
                  </a:lnTo>
                  <a:lnTo>
                    <a:pt x="38309" y="49296"/>
                  </a:lnTo>
                  <a:lnTo>
                    <a:pt x="38309" y="50474"/>
                  </a:lnTo>
                  <a:lnTo>
                    <a:pt x="38309" y="52831"/>
                  </a:lnTo>
                  <a:lnTo>
                    <a:pt x="41690" y="56366"/>
                  </a:lnTo>
                  <a:lnTo>
                    <a:pt x="45070" y="59901"/>
                  </a:lnTo>
                  <a:lnTo>
                    <a:pt x="48450" y="61080"/>
                  </a:lnTo>
                  <a:lnTo>
                    <a:pt x="48450" y="61080"/>
                  </a:lnTo>
                  <a:lnTo>
                    <a:pt x="51830" y="62258"/>
                  </a:lnTo>
                  <a:lnTo>
                    <a:pt x="51830" y="63436"/>
                  </a:lnTo>
                  <a:lnTo>
                    <a:pt x="51830" y="63436"/>
                  </a:lnTo>
                  <a:lnTo>
                    <a:pt x="13521" y="85826"/>
                  </a:lnTo>
                  <a:lnTo>
                    <a:pt x="10140" y="92504"/>
                  </a:lnTo>
                  <a:lnTo>
                    <a:pt x="0" y="107430"/>
                  </a:lnTo>
                  <a:lnTo>
                    <a:pt x="28169" y="120000"/>
                  </a:lnTo>
                  <a:lnTo>
                    <a:pt x="64225" y="120000"/>
                  </a:lnTo>
                  <a:lnTo>
                    <a:pt x="58591" y="109001"/>
                  </a:lnTo>
                  <a:lnTo>
                    <a:pt x="67605" y="101145"/>
                  </a:lnTo>
                  <a:lnTo>
                    <a:pt x="84507" y="88183"/>
                  </a:lnTo>
                  <a:lnTo>
                    <a:pt x="93521" y="74042"/>
                  </a:lnTo>
                  <a:lnTo>
                    <a:pt x="87887" y="57937"/>
                  </a:lnTo>
                  <a:lnTo>
                    <a:pt x="95774" y="39869"/>
                  </a:lnTo>
                  <a:lnTo>
                    <a:pt x="119436" y="18657"/>
                  </a:lnTo>
                  <a:lnTo>
                    <a:pt x="119999" y="0"/>
                  </a:lnTo>
                  <a:lnTo>
                    <a:pt x="116619" y="0"/>
                  </a:lnTo>
                  <a:lnTo>
                    <a:pt x="113239" y="0"/>
                  </a:lnTo>
                  <a:lnTo>
                    <a:pt x="109859" y="0"/>
                  </a:lnTo>
                  <a:lnTo>
                    <a:pt x="106478" y="0"/>
                  </a:lnTo>
                  <a:lnTo>
                    <a:pt x="103098" y="1178"/>
                  </a:lnTo>
                  <a:lnTo>
                    <a:pt x="99718" y="1178"/>
                  </a:lnTo>
                  <a:lnTo>
                    <a:pt x="96338" y="2356"/>
                  </a:lnTo>
                  <a:lnTo>
                    <a:pt x="96338" y="2356"/>
                  </a:lnTo>
                  <a:lnTo>
                    <a:pt x="96338" y="2356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Shape 36"/>
            <p:cNvSpPr/>
            <p:nvPr/>
          </p:nvSpPr>
          <p:spPr>
            <a:xfrm>
              <a:off x="6813550" y="6248400"/>
              <a:ext cx="265112" cy="609600"/>
            </a:xfrm>
            <a:custGeom>
              <a:pathLst>
                <a:path extrusionOk="0" h="120000" w="120000">
                  <a:moveTo>
                    <a:pt x="107065" y="18750"/>
                  </a:moveTo>
                  <a:lnTo>
                    <a:pt x="85508" y="9375"/>
                  </a:lnTo>
                  <a:lnTo>
                    <a:pt x="63952" y="3750"/>
                  </a:lnTo>
                  <a:lnTo>
                    <a:pt x="42395" y="0"/>
                  </a:lnTo>
                  <a:lnTo>
                    <a:pt x="38802" y="21875"/>
                  </a:lnTo>
                  <a:lnTo>
                    <a:pt x="33053" y="35000"/>
                  </a:lnTo>
                  <a:lnTo>
                    <a:pt x="37365" y="52500"/>
                  </a:lnTo>
                  <a:lnTo>
                    <a:pt x="17245" y="60625"/>
                  </a:lnTo>
                  <a:lnTo>
                    <a:pt x="11497" y="80625"/>
                  </a:lnTo>
                  <a:lnTo>
                    <a:pt x="1437" y="93750"/>
                  </a:lnTo>
                  <a:lnTo>
                    <a:pt x="0" y="110000"/>
                  </a:lnTo>
                  <a:lnTo>
                    <a:pt x="33772" y="120000"/>
                  </a:lnTo>
                  <a:lnTo>
                    <a:pt x="107065" y="120000"/>
                  </a:lnTo>
                  <a:lnTo>
                    <a:pt x="96287" y="109375"/>
                  </a:lnTo>
                  <a:lnTo>
                    <a:pt x="74730" y="101250"/>
                  </a:lnTo>
                  <a:lnTo>
                    <a:pt x="99161" y="85625"/>
                  </a:lnTo>
                  <a:lnTo>
                    <a:pt x="87664" y="68750"/>
                  </a:lnTo>
                  <a:lnTo>
                    <a:pt x="94850" y="58125"/>
                  </a:lnTo>
                  <a:lnTo>
                    <a:pt x="100598" y="48125"/>
                  </a:lnTo>
                  <a:lnTo>
                    <a:pt x="120000" y="28125"/>
                  </a:lnTo>
                  <a:lnTo>
                    <a:pt x="107065" y="18750"/>
                  </a:lnTo>
                  <a:lnTo>
                    <a:pt x="107065" y="18750"/>
                  </a:lnTo>
                  <a:lnTo>
                    <a:pt x="107065" y="18750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Shape 37"/>
            <p:cNvSpPr/>
            <p:nvPr/>
          </p:nvSpPr>
          <p:spPr>
            <a:xfrm>
              <a:off x="6508750" y="6381750"/>
              <a:ext cx="263525" cy="476250"/>
            </a:xfrm>
            <a:custGeom>
              <a:pathLst>
                <a:path extrusionOk="0" h="120000" w="120000">
                  <a:moveTo>
                    <a:pt x="98313" y="4800"/>
                  </a:moveTo>
                  <a:lnTo>
                    <a:pt x="72289" y="0"/>
                  </a:lnTo>
                  <a:lnTo>
                    <a:pt x="56385" y="25600"/>
                  </a:lnTo>
                  <a:lnTo>
                    <a:pt x="50602" y="50400"/>
                  </a:lnTo>
                  <a:lnTo>
                    <a:pt x="33253" y="73600"/>
                  </a:lnTo>
                  <a:lnTo>
                    <a:pt x="41927" y="92800"/>
                  </a:lnTo>
                  <a:lnTo>
                    <a:pt x="27469" y="107200"/>
                  </a:lnTo>
                  <a:lnTo>
                    <a:pt x="0" y="120000"/>
                  </a:lnTo>
                  <a:lnTo>
                    <a:pt x="115662" y="120000"/>
                  </a:lnTo>
                  <a:lnTo>
                    <a:pt x="98313" y="108800"/>
                  </a:lnTo>
                  <a:lnTo>
                    <a:pt x="70843" y="93600"/>
                  </a:lnTo>
                  <a:lnTo>
                    <a:pt x="93975" y="75200"/>
                  </a:lnTo>
                  <a:lnTo>
                    <a:pt x="99759" y="53600"/>
                  </a:lnTo>
                  <a:lnTo>
                    <a:pt x="104096" y="37600"/>
                  </a:lnTo>
                  <a:lnTo>
                    <a:pt x="118554" y="24000"/>
                  </a:lnTo>
                  <a:lnTo>
                    <a:pt x="119999" y="0"/>
                  </a:lnTo>
                  <a:lnTo>
                    <a:pt x="98313" y="4800"/>
                  </a:lnTo>
                  <a:lnTo>
                    <a:pt x="98313" y="4800"/>
                  </a:lnTo>
                  <a:lnTo>
                    <a:pt x="98313" y="4800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Shape 38"/>
            <p:cNvSpPr/>
            <p:nvPr/>
          </p:nvSpPr>
          <p:spPr>
            <a:xfrm>
              <a:off x="6207125" y="6410325"/>
              <a:ext cx="376237" cy="447675"/>
            </a:xfrm>
            <a:custGeom>
              <a:pathLst>
                <a:path extrusionOk="0" h="120000" w="120000">
                  <a:moveTo>
                    <a:pt x="101772" y="0"/>
                  </a:moveTo>
                  <a:lnTo>
                    <a:pt x="92658" y="0"/>
                  </a:lnTo>
                  <a:lnTo>
                    <a:pt x="80000" y="21276"/>
                  </a:lnTo>
                  <a:lnTo>
                    <a:pt x="74936" y="39148"/>
                  </a:lnTo>
                  <a:lnTo>
                    <a:pt x="60759" y="61276"/>
                  </a:lnTo>
                  <a:lnTo>
                    <a:pt x="41518" y="77446"/>
                  </a:lnTo>
                  <a:lnTo>
                    <a:pt x="30379" y="98723"/>
                  </a:lnTo>
                  <a:lnTo>
                    <a:pt x="0" y="120000"/>
                  </a:lnTo>
                  <a:lnTo>
                    <a:pt x="64810" y="120000"/>
                  </a:lnTo>
                  <a:lnTo>
                    <a:pt x="77974" y="108085"/>
                  </a:lnTo>
                  <a:lnTo>
                    <a:pt x="80000" y="83404"/>
                  </a:lnTo>
                  <a:lnTo>
                    <a:pt x="95189" y="62978"/>
                  </a:lnTo>
                  <a:lnTo>
                    <a:pt x="99240" y="29787"/>
                  </a:lnTo>
                  <a:lnTo>
                    <a:pt x="120000" y="0"/>
                  </a:lnTo>
                  <a:lnTo>
                    <a:pt x="101772" y="0"/>
                  </a:lnTo>
                  <a:lnTo>
                    <a:pt x="101772" y="0"/>
                  </a:lnTo>
                  <a:lnTo>
                    <a:pt x="101772" y="0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Shape 39"/>
            <p:cNvSpPr/>
            <p:nvPr/>
          </p:nvSpPr>
          <p:spPr>
            <a:xfrm>
              <a:off x="5832475" y="6486525"/>
              <a:ext cx="311150" cy="371475"/>
            </a:xfrm>
            <a:custGeom>
              <a:pathLst>
                <a:path extrusionOk="0" h="120000" w="120000">
                  <a:moveTo>
                    <a:pt x="102244" y="27692"/>
                  </a:moveTo>
                  <a:lnTo>
                    <a:pt x="69183" y="12307"/>
                  </a:lnTo>
                  <a:lnTo>
                    <a:pt x="50816" y="0"/>
                  </a:lnTo>
                  <a:lnTo>
                    <a:pt x="48979" y="31794"/>
                  </a:lnTo>
                  <a:lnTo>
                    <a:pt x="35510" y="51282"/>
                  </a:lnTo>
                  <a:lnTo>
                    <a:pt x="33061" y="82051"/>
                  </a:lnTo>
                  <a:lnTo>
                    <a:pt x="22040" y="103589"/>
                  </a:lnTo>
                  <a:lnTo>
                    <a:pt x="0" y="120000"/>
                  </a:lnTo>
                  <a:lnTo>
                    <a:pt x="89387" y="120000"/>
                  </a:lnTo>
                  <a:lnTo>
                    <a:pt x="104081" y="101538"/>
                  </a:lnTo>
                  <a:lnTo>
                    <a:pt x="96734" y="70769"/>
                  </a:lnTo>
                  <a:lnTo>
                    <a:pt x="119999" y="51282"/>
                  </a:lnTo>
                  <a:lnTo>
                    <a:pt x="116938" y="27692"/>
                  </a:lnTo>
                  <a:lnTo>
                    <a:pt x="102244" y="27692"/>
                  </a:lnTo>
                  <a:lnTo>
                    <a:pt x="102244" y="27692"/>
                  </a:lnTo>
                  <a:lnTo>
                    <a:pt x="102244" y="27692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Shape 40"/>
            <p:cNvSpPr/>
            <p:nvPr/>
          </p:nvSpPr>
          <p:spPr>
            <a:xfrm>
              <a:off x="5518150" y="6457950"/>
              <a:ext cx="301625" cy="400050"/>
            </a:xfrm>
            <a:custGeom>
              <a:pathLst>
                <a:path extrusionOk="0" h="120000" w="120000">
                  <a:moveTo>
                    <a:pt x="120000" y="0"/>
                  </a:moveTo>
                  <a:lnTo>
                    <a:pt x="104842" y="0"/>
                  </a:lnTo>
                  <a:lnTo>
                    <a:pt x="99789" y="18095"/>
                  </a:lnTo>
                  <a:lnTo>
                    <a:pt x="87157" y="57142"/>
                  </a:lnTo>
                  <a:lnTo>
                    <a:pt x="59368" y="85714"/>
                  </a:lnTo>
                  <a:lnTo>
                    <a:pt x="39157" y="111428"/>
                  </a:lnTo>
                  <a:lnTo>
                    <a:pt x="0" y="120000"/>
                  </a:lnTo>
                  <a:lnTo>
                    <a:pt x="80842" y="120000"/>
                  </a:lnTo>
                  <a:lnTo>
                    <a:pt x="89684" y="89523"/>
                  </a:lnTo>
                  <a:lnTo>
                    <a:pt x="117473" y="42857"/>
                  </a:lnTo>
                  <a:lnTo>
                    <a:pt x="120000" y="18095"/>
                  </a:lnTo>
                  <a:lnTo>
                    <a:pt x="120000" y="0"/>
                  </a:lnTo>
                  <a:lnTo>
                    <a:pt x="120000" y="0"/>
                  </a:lnTo>
                  <a:lnTo>
                    <a:pt x="120000" y="0"/>
                  </a:lnTo>
                  <a:lnTo>
                    <a:pt x="120000" y="0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Shape 41"/>
            <p:cNvSpPr/>
            <p:nvPr/>
          </p:nvSpPr>
          <p:spPr>
            <a:xfrm>
              <a:off x="5032375" y="6648450"/>
              <a:ext cx="365125" cy="209550"/>
            </a:xfrm>
            <a:custGeom>
              <a:pathLst>
                <a:path extrusionOk="0" h="120000" w="120000">
                  <a:moveTo>
                    <a:pt x="102782" y="0"/>
                  </a:moveTo>
                  <a:lnTo>
                    <a:pt x="99652" y="0"/>
                  </a:lnTo>
                  <a:lnTo>
                    <a:pt x="96521" y="0"/>
                  </a:lnTo>
                  <a:lnTo>
                    <a:pt x="90260" y="0"/>
                  </a:lnTo>
                  <a:lnTo>
                    <a:pt x="84000" y="0"/>
                  </a:lnTo>
                  <a:lnTo>
                    <a:pt x="80869" y="0"/>
                  </a:lnTo>
                  <a:lnTo>
                    <a:pt x="72000" y="5454"/>
                  </a:lnTo>
                  <a:lnTo>
                    <a:pt x="68869" y="5454"/>
                  </a:lnTo>
                  <a:lnTo>
                    <a:pt x="18260" y="16363"/>
                  </a:lnTo>
                  <a:lnTo>
                    <a:pt x="5739" y="27272"/>
                  </a:lnTo>
                  <a:lnTo>
                    <a:pt x="12000" y="49090"/>
                  </a:lnTo>
                  <a:lnTo>
                    <a:pt x="0" y="90909"/>
                  </a:lnTo>
                  <a:lnTo>
                    <a:pt x="0" y="120000"/>
                  </a:lnTo>
                  <a:lnTo>
                    <a:pt x="84521" y="120000"/>
                  </a:lnTo>
                  <a:lnTo>
                    <a:pt x="106434" y="80000"/>
                  </a:lnTo>
                  <a:lnTo>
                    <a:pt x="120000" y="41818"/>
                  </a:lnTo>
                  <a:lnTo>
                    <a:pt x="111652" y="21818"/>
                  </a:lnTo>
                  <a:lnTo>
                    <a:pt x="112173" y="0"/>
                  </a:lnTo>
                  <a:lnTo>
                    <a:pt x="109043" y="0"/>
                  </a:lnTo>
                  <a:lnTo>
                    <a:pt x="105913" y="0"/>
                  </a:lnTo>
                  <a:lnTo>
                    <a:pt x="105913" y="0"/>
                  </a:lnTo>
                  <a:lnTo>
                    <a:pt x="102782" y="0"/>
                  </a:lnTo>
                  <a:lnTo>
                    <a:pt x="102782" y="0"/>
                  </a:lnTo>
                  <a:lnTo>
                    <a:pt x="102782" y="0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Shape 42"/>
            <p:cNvSpPr/>
            <p:nvPr/>
          </p:nvSpPr>
          <p:spPr>
            <a:xfrm>
              <a:off x="4832350" y="6696075"/>
              <a:ext cx="141287" cy="161925"/>
            </a:xfrm>
            <a:custGeom>
              <a:pathLst>
                <a:path extrusionOk="0" h="120000" w="120000">
                  <a:moveTo>
                    <a:pt x="95730" y="0"/>
                  </a:moveTo>
                  <a:lnTo>
                    <a:pt x="88988" y="56470"/>
                  </a:lnTo>
                  <a:lnTo>
                    <a:pt x="40449" y="84705"/>
                  </a:lnTo>
                  <a:lnTo>
                    <a:pt x="0" y="120000"/>
                  </a:lnTo>
                  <a:lnTo>
                    <a:pt x="88988" y="120000"/>
                  </a:lnTo>
                  <a:lnTo>
                    <a:pt x="118651" y="65882"/>
                  </a:lnTo>
                  <a:lnTo>
                    <a:pt x="120000" y="7058"/>
                  </a:lnTo>
                  <a:lnTo>
                    <a:pt x="95730" y="0"/>
                  </a:lnTo>
                  <a:lnTo>
                    <a:pt x="95730" y="0"/>
                  </a:lnTo>
                  <a:lnTo>
                    <a:pt x="95730" y="0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Shape 43"/>
            <p:cNvSpPr/>
            <p:nvPr/>
          </p:nvSpPr>
          <p:spPr>
            <a:xfrm>
              <a:off x="8702675" y="5345112"/>
              <a:ext cx="441325" cy="1512887"/>
            </a:xfrm>
            <a:custGeom>
              <a:pathLst>
                <a:path extrusionOk="0" h="120000" w="120000">
                  <a:moveTo>
                    <a:pt x="120000" y="3022"/>
                  </a:moveTo>
                  <a:lnTo>
                    <a:pt x="117410" y="3022"/>
                  </a:lnTo>
                  <a:lnTo>
                    <a:pt x="117410" y="2266"/>
                  </a:lnTo>
                  <a:lnTo>
                    <a:pt x="114820" y="2266"/>
                  </a:lnTo>
                  <a:lnTo>
                    <a:pt x="109640" y="1511"/>
                  </a:lnTo>
                  <a:lnTo>
                    <a:pt x="101870" y="755"/>
                  </a:lnTo>
                  <a:lnTo>
                    <a:pt x="91510" y="0"/>
                  </a:lnTo>
                  <a:lnTo>
                    <a:pt x="88920" y="755"/>
                  </a:lnTo>
                  <a:lnTo>
                    <a:pt x="85467" y="16243"/>
                  </a:lnTo>
                  <a:lnTo>
                    <a:pt x="79424" y="26316"/>
                  </a:lnTo>
                  <a:lnTo>
                    <a:pt x="78561" y="31353"/>
                  </a:lnTo>
                  <a:lnTo>
                    <a:pt x="86330" y="42686"/>
                  </a:lnTo>
                  <a:lnTo>
                    <a:pt x="80287" y="60566"/>
                  </a:lnTo>
                  <a:lnTo>
                    <a:pt x="75971" y="65603"/>
                  </a:lnTo>
                  <a:lnTo>
                    <a:pt x="67338" y="75676"/>
                  </a:lnTo>
                  <a:lnTo>
                    <a:pt x="74244" y="85750"/>
                  </a:lnTo>
                  <a:lnTo>
                    <a:pt x="59568" y="96327"/>
                  </a:lnTo>
                  <a:lnTo>
                    <a:pt x="41438" y="106652"/>
                  </a:lnTo>
                  <a:lnTo>
                    <a:pt x="21582" y="113200"/>
                  </a:lnTo>
                  <a:lnTo>
                    <a:pt x="0" y="120000"/>
                  </a:lnTo>
                  <a:lnTo>
                    <a:pt x="120000" y="120000"/>
                  </a:lnTo>
                  <a:lnTo>
                    <a:pt x="120000" y="3022"/>
                  </a:lnTo>
                  <a:lnTo>
                    <a:pt x="120000" y="3022"/>
                  </a:lnTo>
                  <a:lnTo>
                    <a:pt x="120000" y="3022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4" name="Shape 44"/>
          <p:cNvSpPr txBox="1"/>
          <p:nvPr>
            <p:ph type="ctrTitle"/>
          </p:nvPr>
        </p:nvSpPr>
        <p:spPr>
          <a:xfrm>
            <a:off x="685800" y="1600200"/>
            <a:ext cx="7772400" cy="1828800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" type="subTitle"/>
          </p:nvPr>
        </p:nvSpPr>
        <p:spPr>
          <a:xfrm>
            <a:off x="1371600" y="37338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◆"/>
              <a:defRPr b="0" i="0" sz="3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  <a:defRPr b="0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1680"/>
              <a:buFont typeface="Noto Sans Symbols"/>
              <a:buChar char="◆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600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057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Noto Sans Symbols"/>
              <a:buChar char="◆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Noto Sans Symbols"/>
              <a:buChar char="◆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286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Noto Sans Symbols"/>
              <a:buChar char="◆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286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Noto Sans Symbols"/>
              <a:buChar char="◆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286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Noto Sans Symbols"/>
              <a:buChar char="◆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0" type="dt"/>
          </p:nvPr>
        </p:nvSpPr>
        <p:spPr>
          <a:xfrm>
            <a:off x="457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ext" type="tx">
  <p:cSld name="TITLE_AND_BOD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1" anchor="ctr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7084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◆"/>
              <a:defRPr b="0" i="0" sz="3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  <a:defRPr b="0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3528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1680"/>
              <a:buFont typeface="Noto Sans Symbols"/>
              <a:buChar char="◆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Noto Sans Symbols"/>
              <a:buChar char="◆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Noto Sans Symbols"/>
              <a:buChar char="◆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Noto Sans Symbols"/>
              <a:buChar char="◆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Noto Sans Symbols"/>
              <a:buChar char="◆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Noto Sans Symbols"/>
              <a:buChar char="◆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0" type="dt"/>
          </p:nvPr>
        </p:nvSpPr>
        <p:spPr>
          <a:xfrm>
            <a:off x="457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1" anchor="ctr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0" type="dt"/>
          </p:nvPr>
        </p:nvSpPr>
        <p:spPr>
          <a:xfrm>
            <a:off x="457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text on left, text on right" type="twoColTx">
  <p:cSld name="TITLE_AND_TWO_COLUMNS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idx="10" type="dt"/>
          </p:nvPr>
        </p:nvSpPr>
        <p:spPr>
          <a:xfrm>
            <a:off x="457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idx="10" type="dt"/>
          </p:nvPr>
        </p:nvSpPr>
        <p:spPr>
          <a:xfrm>
            <a:off x="457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A1B1B1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hape 6"/>
          <p:cNvGrpSpPr/>
          <p:nvPr/>
        </p:nvGrpSpPr>
        <p:grpSpPr>
          <a:xfrm>
            <a:off x="4716462" y="5345112"/>
            <a:ext cx="4427538" cy="1512888"/>
            <a:chOff x="4716462" y="5345112"/>
            <a:chExt cx="4427538" cy="1512888"/>
          </a:xfrm>
        </p:grpSpPr>
        <p:sp>
          <p:nvSpPr>
            <p:cNvPr id="7" name="Shape 7"/>
            <p:cNvSpPr/>
            <p:nvPr/>
          </p:nvSpPr>
          <p:spPr>
            <a:xfrm>
              <a:off x="4716462" y="5345112"/>
              <a:ext cx="4427537" cy="1512887"/>
            </a:xfrm>
            <a:custGeom>
              <a:pathLst>
                <a:path extrusionOk="0" h="120000" w="120000">
                  <a:moveTo>
                    <a:pt x="120000" y="3022"/>
                  </a:moveTo>
                  <a:lnTo>
                    <a:pt x="119741" y="3022"/>
                  </a:lnTo>
                  <a:lnTo>
                    <a:pt x="119741" y="2266"/>
                  </a:lnTo>
                  <a:lnTo>
                    <a:pt x="119482" y="2266"/>
                  </a:lnTo>
                  <a:lnTo>
                    <a:pt x="118964" y="1511"/>
                  </a:lnTo>
                  <a:lnTo>
                    <a:pt x="118187" y="755"/>
                  </a:lnTo>
                  <a:lnTo>
                    <a:pt x="117151" y="0"/>
                  </a:lnTo>
                  <a:lnTo>
                    <a:pt x="115597" y="3022"/>
                  </a:lnTo>
                  <a:lnTo>
                    <a:pt x="114086" y="6799"/>
                  </a:lnTo>
                  <a:lnTo>
                    <a:pt x="113050" y="11332"/>
                  </a:lnTo>
                  <a:lnTo>
                    <a:pt x="112791" y="12088"/>
                  </a:lnTo>
                  <a:lnTo>
                    <a:pt x="112791" y="12843"/>
                  </a:lnTo>
                  <a:lnTo>
                    <a:pt x="112273" y="13599"/>
                  </a:lnTo>
                  <a:lnTo>
                    <a:pt x="111496" y="15110"/>
                  </a:lnTo>
                  <a:lnTo>
                    <a:pt x="109683" y="16621"/>
                  </a:lnTo>
                  <a:lnTo>
                    <a:pt x="108388" y="19643"/>
                  </a:lnTo>
                  <a:lnTo>
                    <a:pt x="108388" y="25687"/>
                  </a:lnTo>
                  <a:lnTo>
                    <a:pt x="108388" y="26442"/>
                  </a:lnTo>
                  <a:lnTo>
                    <a:pt x="108129" y="27198"/>
                  </a:lnTo>
                  <a:lnTo>
                    <a:pt x="108129" y="27953"/>
                  </a:lnTo>
                  <a:lnTo>
                    <a:pt x="107870" y="28709"/>
                  </a:lnTo>
                  <a:lnTo>
                    <a:pt x="107870" y="30220"/>
                  </a:lnTo>
                  <a:lnTo>
                    <a:pt x="107611" y="30975"/>
                  </a:lnTo>
                  <a:lnTo>
                    <a:pt x="107352" y="30975"/>
                  </a:lnTo>
                  <a:lnTo>
                    <a:pt x="107352" y="31731"/>
                  </a:lnTo>
                  <a:lnTo>
                    <a:pt x="107093" y="31731"/>
                  </a:lnTo>
                  <a:lnTo>
                    <a:pt x="106834" y="31731"/>
                  </a:lnTo>
                  <a:lnTo>
                    <a:pt x="106575" y="31731"/>
                  </a:lnTo>
                  <a:lnTo>
                    <a:pt x="106057" y="31731"/>
                  </a:lnTo>
                  <a:lnTo>
                    <a:pt x="105280" y="32486"/>
                  </a:lnTo>
                  <a:lnTo>
                    <a:pt x="104244" y="27953"/>
                  </a:lnTo>
                  <a:lnTo>
                    <a:pt x="103467" y="26442"/>
                  </a:lnTo>
                  <a:lnTo>
                    <a:pt x="102431" y="27198"/>
                  </a:lnTo>
                  <a:lnTo>
                    <a:pt x="100661" y="27198"/>
                  </a:lnTo>
                  <a:lnTo>
                    <a:pt x="99107" y="25687"/>
                  </a:lnTo>
                  <a:lnTo>
                    <a:pt x="97553" y="24176"/>
                  </a:lnTo>
                  <a:lnTo>
                    <a:pt x="97553" y="24176"/>
                  </a:lnTo>
                  <a:lnTo>
                    <a:pt x="97035" y="23420"/>
                  </a:lnTo>
                  <a:lnTo>
                    <a:pt x="96776" y="23420"/>
                  </a:lnTo>
                  <a:lnTo>
                    <a:pt x="96517" y="23420"/>
                  </a:lnTo>
                  <a:lnTo>
                    <a:pt x="96258" y="23420"/>
                  </a:lnTo>
                  <a:lnTo>
                    <a:pt x="96000" y="24176"/>
                  </a:lnTo>
                  <a:lnTo>
                    <a:pt x="96000" y="24176"/>
                  </a:lnTo>
                  <a:lnTo>
                    <a:pt x="95741" y="24176"/>
                  </a:lnTo>
                  <a:lnTo>
                    <a:pt x="95482" y="24931"/>
                  </a:lnTo>
                  <a:lnTo>
                    <a:pt x="94705" y="25687"/>
                  </a:lnTo>
                  <a:lnTo>
                    <a:pt x="93669" y="26442"/>
                  </a:lnTo>
                  <a:lnTo>
                    <a:pt x="92633" y="28709"/>
                  </a:lnTo>
                  <a:lnTo>
                    <a:pt x="91597" y="30220"/>
                  </a:lnTo>
                  <a:lnTo>
                    <a:pt x="91338" y="30220"/>
                  </a:lnTo>
                  <a:lnTo>
                    <a:pt x="91079" y="30220"/>
                  </a:lnTo>
                  <a:lnTo>
                    <a:pt x="91079" y="30220"/>
                  </a:lnTo>
                  <a:lnTo>
                    <a:pt x="90820" y="30220"/>
                  </a:lnTo>
                  <a:lnTo>
                    <a:pt x="90561" y="30975"/>
                  </a:lnTo>
                  <a:lnTo>
                    <a:pt x="90302" y="30975"/>
                  </a:lnTo>
                  <a:lnTo>
                    <a:pt x="90043" y="30975"/>
                  </a:lnTo>
                  <a:lnTo>
                    <a:pt x="89784" y="31731"/>
                  </a:lnTo>
                  <a:lnTo>
                    <a:pt x="89784" y="32486"/>
                  </a:lnTo>
                  <a:lnTo>
                    <a:pt x="89525" y="32486"/>
                  </a:lnTo>
                  <a:lnTo>
                    <a:pt x="89525" y="32486"/>
                  </a:lnTo>
                  <a:lnTo>
                    <a:pt x="89525" y="33242"/>
                  </a:lnTo>
                  <a:lnTo>
                    <a:pt x="89525" y="33242"/>
                  </a:lnTo>
                  <a:lnTo>
                    <a:pt x="89525" y="33997"/>
                  </a:lnTo>
                  <a:lnTo>
                    <a:pt x="89525" y="34753"/>
                  </a:lnTo>
                  <a:lnTo>
                    <a:pt x="89309" y="36264"/>
                  </a:lnTo>
                  <a:lnTo>
                    <a:pt x="88791" y="37775"/>
                  </a:lnTo>
                  <a:lnTo>
                    <a:pt x="88791" y="37775"/>
                  </a:lnTo>
                  <a:lnTo>
                    <a:pt x="88532" y="37775"/>
                  </a:lnTo>
                  <a:lnTo>
                    <a:pt x="88273" y="37775"/>
                  </a:lnTo>
                  <a:lnTo>
                    <a:pt x="88014" y="38530"/>
                  </a:lnTo>
                  <a:lnTo>
                    <a:pt x="87755" y="38530"/>
                  </a:lnTo>
                  <a:lnTo>
                    <a:pt x="87755" y="39286"/>
                  </a:lnTo>
                  <a:lnTo>
                    <a:pt x="87496" y="39286"/>
                  </a:lnTo>
                  <a:lnTo>
                    <a:pt x="87496" y="40041"/>
                  </a:lnTo>
                  <a:lnTo>
                    <a:pt x="87496" y="40041"/>
                  </a:lnTo>
                  <a:lnTo>
                    <a:pt x="87237" y="40797"/>
                  </a:lnTo>
                  <a:lnTo>
                    <a:pt x="87237" y="40797"/>
                  </a:lnTo>
                  <a:lnTo>
                    <a:pt x="86978" y="41552"/>
                  </a:lnTo>
                  <a:lnTo>
                    <a:pt x="86978" y="41552"/>
                  </a:lnTo>
                  <a:lnTo>
                    <a:pt x="86719" y="42308"/>
                  </a:lnTo>
                  <a:lnTo>
                    <a:pt x="86201" y="42308"/>
                  </a:lnTo>
                  <a:lnTo>
                    <a:pt x="85942" y="43064"/>
                  </a:lnTo>
                  <a:lnTo>
                    <a:pt x="85683" y="43064"/>
                  </a:lnTo>
                  <a:lnTo>
                    <a:pt x="85424" y="43064"/>
                  </a:lnTo>
                  <a:lnTo>
                    <a:pt x="84647" y="42308"/>
                  </a:lnTo>
                  <a:lnTo>
                    <a:pt x="83093" y="42308"/>
                  </a:lnTo>
                  <a:lnTo>
                    <a:pt x="82834" y="42308"/>
                  </a:lnTo>
                  <a:lnTo>
                    <a:pt x="82575" y="42308"/>
                  </a:lnTo>
                  <a:lnTo>
                    <a:pt x="81798" y="41552"/>
                  </a:lnTo>
                  <a:lnTo>
                    <a:pt x="81539" y="41552"/>
                  </a:lnTo>
                  <a:lnTo>
                    <a:pt x="81280" y="41552"/>
                  </a:lnTo>
                  <a:lnTo>
                    <a:pt x="81021" y="41552"/>
                  </a:lnTo>
                  <a:lnTo>
                    <a:pt x="81021" y="41552"/>
                  </a:lnTo>
                  <a:lnTo>
                    <a:pt x="80762" y="42308"/>
                  </a:lnTo>
                  <a:lnTo>
                    <a:pt x="80762" y="42308"/>
                  </a:lnTo>
                  <a:lnTo>
                    <a:pt x="80503" y="43064"/>
                  </a:lnTo>
                  <a:lnTo>
                    <a:pt x="80503" y="43064"/>
                  </a:lnTo>
                  <a:lnTo>
                    <a:pt x="80244" y="43819"/>
                  </a:lnTo>
                  <a:lnTo>
                    <a:pt x="80244" y="43819"/>
                  </a:lnTo>
                  <a:lnTo>
                    <a:pt x="79985" y="44575"/>
                  </a:lnTo>
                  <a:lnTo>
                    <a:pt x="79726" y="44575"/>
                  </a:lnTo>
                  <a:lnTo>
                    <a:pt x="79208" y="45330"/>
                  </a:lnTo>
                  <a:lnTo>
                    <a:pt x="78949" y="45330"/>
                  </a:lnTo>
                  <a:lnTo>
                    <a:pt x="78690" y="45330"/>
                  </a:lnTo>
                  <a:lnTo>
                    <a:pt x="78431" y="45330"/>
                  </a:lnTo>
                  <a:lnTo>
                    <a:pt x="76661" y="43064"/>
                  </a:lnTo>
                  <a:lnTo>
                    <a:pt x="76402" y="43064"/>
                  </a:lnTo>
                  <a:lnTo>
                    <a:pt x="76143" y="43064"/>
                  </a:lnTo>
                  <a:lnTo>
                    <a:pt x="75884" y="43064"/>
                  </a:lnTo>
                  <a:lnTo>
                    <a:pt x="75366" y="43064"/>
                  </a:lnTo>
                  <a:lnTo>
                    <a:pt x="75366" y="43064"/>
                  </a:lnTo>
                  <a:lnTo>
                    <a:pt x="75107" y="43064"/>
                  </a:lnTo>
                  <a:lnTo>
                    <a:pt x="74848" y="43064"/>
                  </a:lnTo>
                  <a:lnTo>
                    <a:pt x="74589" y="43819"/>
                  </a:lnTo>
                  <a:lnTo>
                    <a:pt x="74330" y="43819"/>
                  </a:lnTo>
                  <a:lnTo>
                    <a:pt x="74071" y="44575"/>
                  </a:lnTo>
                  <a:lnTo>
                    <a:pt x="73553" y="46086"/>
                  </a:lnTo>
                  <a:lnTo>
                    <a:pt x="73294" y="47597"/>
                  </a:lnTo>
                  <a:lnTo>
                    <a:pt x="72258" y="50619"/>
                  </a:lnTo>
                  <a:lnTo>
                    <a:pt x="71482" y="53515"/>
                  </a:lnTo>
                  <a:lnTo>
                    <a:pt x="70446" y="58048"/>
                  </a:lnTo>
                  <a:lnTo>
                    <a:pt x="69669" y="64092"/>
                  </a:lnTo>
                  <a:lnTo>
                    <a:pt x="69669" y="70891"/>
                  </a:lnTo>
                  <a:lnTo>
                    <a:pt x="69669" y="71647"/>
                  </a:lnTo>
                  <a:lnTo>
                    <a:pt x="69669" y="72402"/>
                  </a:lnTo>
                  <a:lnTo>
                    <a:pt x="69669" y="73158"/>
                  </a:lnTo>
                  <a:lnTo>
                    <a:pt x="69669" y="73913"/>
                  </a:lnTo>
                  <a:lnTo>
                    <a:pt x="69669" y="74669"/>
                  </a:lnTo>
                  <a:lnTo>
                    <a:pt x="69669" y="75424"/>
                  </a:lnTo>
                  <a:lnTo>
                    <a:pt x="69669" y="76180"/>
                  </a:lnTo>
                  <a:lnTo>
                    <a:pt x="69669" y="77691"/>
                  </a:lnTo>
                  <a:lnTo>
                    <a:pt x="69928" y="80713"/>
                  </a:lnTo>
                  <a:lnTo>
                    <a:pt x="70187" y="80713"/>
                  </a:lnTo>
                  <a:lnTo>
                    <a:pt x="70446" y="81469"/>
                  </a:lnTo>
                  <a:lnTo>
                    <a:pt x="70446" y="82980"/>
                  </a:lnTo>
                  <a:lnTo>
                    <a:pt x="70705" y="82980"/>
                  </a:lnTo>
                  <a:lnTo>
                    <a:pt x="70705" y="83735"/>
                  </a:lnTo>
                  <a:lnTo>
                    <a:pt x="70705" y="83735"/>
                  </a:lnTo>
                  <a:lnTo>
                    <a:pt x="70705" y="84491"/>
                  </a:lnTo>
                  <a:lnTo>
                    <a:pt x="70446" y="84491"/>
                  </a:lnTo>
                  <a:lnTo>
                    <a:pt x="70446" y="85246"/>
                  </a:lnTo>
                  <a:lnTo>
                    <a:pt x="70446" y="85246"/>
                  </a:lnTo>
                  <a:lnTo>
                    <a:pt x="70187" y="85246"/>
                  </a:lnTo>
                  <a:lnTo>
                    <a:pt x="69928" y="86002"/>
                  </a:lnTo>
                  <a:lnTo>
                    <a:pt x="68892" y="86757"/>
                  </a:lnTo>
                  <a:lnTo>
                    <a:pt x="67856" y="86757"/>
                  </a:lnTo>
                  <a:lnTo>
                    <a:pt x="66820" y="86757"/>
                  </a:lnTo>
                  <a:lnTo>
                    <a:pt x="66561" y="86757"/>
                  </a:lnTo>
                  <a:lnTo>
                    <a:pt x="66302" y="86757"/>
                  </a:lnTo>
                  <a:lnTo>
                    <a:pt x="65525" y="86002"/>
                  </a:lnTo>
                  <a:lnTo>
                    <a:pt x="64532" y="84491"/>
                  </a:lnTo>
                  <a:lnTo>
                    <a:pt x="63237" y="79202"/>
                  </a:lnTo>
                  <a:lnTo>
                    <a:pt x="61942" y="75424"/>
                  </a:lnTo>
                  <a:lnTo>
                    <a:pt x="60647" y="73158"/>
                  </a:lnTo>
                  <a:lnTo>
                    <a:pt x="59352" y="70891"/>
                  </a:lnTo>
                  <a:lnTo>
                    <a:pt x="57539" y="73913"/>
                  </a:lnTo>
                  <a:lnTo>
                    <a:pt x="56244" y="82224"/>
                  </a:lnTo>
                  <a:lnTo>
                    <a:pt x="54431" y="83735"/>
                  </a:lnTo>
                  <a:lnTo>
                    <a:pt x="52618" y="82224"/>
                  </a:lnTo>
                  <a:lnTo>
                    <a:pt x="51107" y="84491"/>
                  </a:lnTo>
                  <a:lnTo>
                    <a:pt x="49035" y="84491"/>
                  </a:lnTo>
                  <a:lnTo>
                    <a:pt x="47741" y="84491"/>
                  </a:lnTo>
                  <a:lnTo>
                    <a:pt x="46446" y="89024"/>
                  </a:lnTo>
                  <a:lnTo>
                    <a:pt x="43856" y="92046"/>
                  </a:lnTo>
                  <a:lnTo>
                    <a:pt x="40748" y="95823"/>
                  </a:lnTo>
                  <a:lnTo>
                    <a:pt x="39755" y="97334"/>
                  </a:lnTo>
                  <a:lnTo>
                    <a:pt x="37424" y="97334"/>
                  </a:lnTo>
                  <a:lnTo>
                    <a:pt x="35093" y="93557"/>
                  </a:lnTo>
                  <a:lnTo>
                    <a:pt x="33798" y="90535"/>
                  </a:lnTo>
                  <a:lnTo>
                    <a:pt x="31985" y="89779"/>
                  </a:lnTo>
                  <a:lnTo>
                    <a:pt x="29913" y="88268"/>
                  </a:lnTo>
                  <a:lnTo>
                    <a:pt x="27107" y="88268"/>
                  </a:lnTo>
                  <a:lnTo>
                    <a:pt x="26589" y="88268"/>
                  </a:lnTo>
                  <a:lnTo>
                    <a:pt x="25812" y="87513"/>
                  </a:lnTo>
                  <a:lnTo>
                    <a:pt x="25035" y="87513"/>
                  </a:lnTo>
                  <a:lnTo>
                    <a:pt x="24517" y="87513"/>
                  </a:lnTo>
                  <a:lnTo>
                    <a:pt x="24517" y="87513"/>
                  </a:lnTo>
                  <a:lnTo>
                    <a:pt x="24258" y="88268"/>
                  </a:lnTo>
                  <a:lnTo>
                    <a:pt x="24000" y="88268"/>
                  </a:lnTo>
                  <a:lnTo>
                    <a:pt x="24000" y="88268"/>
                  </a:lnTo>
                  <a:lnTo>
                    <a:pt x="24000" y="88268"/>
                  </a:lnTo>
                  <a:lnTo>
                    <a:pt x="23741" y="89024"/>
                  </a:lnTo>
                  <a:lnTo>
                    <a:pt x="23482" y="89779"/>
                  </a:lnTo>
                  <a:lnTo>
                    <a:pt x="22446" y="92046"/>
                  </a:lnTo>
                  <a:lnTo>
                    <a:pt x="21410" y="94312"/>
                  </a:lnTo>
                  <a:lnTo>
                    <a:pt x="19856" y="98845"/>
                  </a:lnTo>
                  <a:lnTo>
                    <a:pt x="19597" y="99601"/>
                  </a:lnTo>
                  <a:lnTo>
                    <a:pt x="18820" y="101867"/>
                  </a:lnTo>
                  <a:lnTo>
                    <a:pt x="18302" y="102623"/>
                  </a:lnTo>
                  <a:lnTo>
                    <a:pt x="18043" y="103378"/>
                  </a:lnTo>
                  <a:lnTo>
                    <a:pt x="17784" y="103378"/>
                  </a:lnTo>
                  <a:lnTo>
                    <a:pt x="17525" y="103378"/>
                  </a:lnTo>
                  <a:lnTo>
                    <a:pt x="17266" y="103378"/>
                  </a:lnTo>
                  <a:lnTo>
                    <a:pt x="17007" y="103378"/>
                  </a:lnTo>
                  <a:lnTo>
                    <a:pt x="16748" y="103378"/>
                  </a:lnTo>
                  <a:lnTo>
                    <a:pt x="16489" y="103378"/>
                  </a:lnTo>
                  <a:lnTo>
                    <a:pt x="15971" y="103378"/>
                  </a:lnTo>
                  <a:lnTo>
                    <a:pt x="15453" y="103378"/>
                  </a:lnTo>
                  <a:lnTo>
                    <a:pt x="15194" y="103378"/>
                  </a:lnTo>
                  <a:lnTo>
                    <a:pt x="14460" y="104134"/>
                  </a:lnTo>
                  <a:lnTo>
                    <a:pt x="14201" y="104134"/>
                  </a:lnTo>
                  <a:lnTo>
                    <a:pt x="10057" y="105645"/>
                  </a:lnTo>
                  <a:lnTo>
                    <a:pt x="9798" y="106400"/>
                  </a:lnTo>
                  <a:lnTo>
                    <a:pt x="9021" y="107156"/>
                  </a:lnTo>
                  <a:lnTo>
                    <a:pt x="8503" y="107156"/>
                  </a:lnTo>
                  <a:lnTo>
                    <a:pt x="7985" y="107911"/>
                  </a:lnTo>
                  <a:lnTo>
                    <a:pt x="7726" y="107911"/>
                  </a:lnTo>
                  <a:lnTo>
                    <a:pt x="7467" y="107911"/>
                  </a:lnTo>
                  <a:lnTo>
                    <a:pt x="7208" y="107911"/>
                  </a:lnTo>
                  <a:lnTo>
                    <a:pt x="6431" y="107156"/>
                  </a:lnTo>
                  <a:lnTo>
                    <a:pt x="5913" y="107156"/>
                  </a:lnTo>
                  <a:lnTo>
                    <a:pt x="5395" y="107156"/>
                  </a:lnTo>
                  <a:lnTo>
                    <a:pt x="5136" y="107911"/>
                  </a:lnTo>
                  <a:lnTo>
                    <a:pt x="4877" y="107911"/>
                  </a:lnTo>
                  <a:lnTo>
                    <a:pt x="4618" y="107911"/>
                  </a:lnTo>
                  <a:lnTo>
                    <a:pt x="4618" y="107911"/>
                  </a:lnTo>
                  <a:lnTo>
                    <a:pt x="4359" y="108667"/>
                  </a:lnTo>
                  <a:lnTo>
                    <a:pt x="4359" y="108667"/>
                  </a:lnTo>
                  <a:lnTo>
                    <a:pt x="4359" y="109422"/>
                  </a:lnTo>
                  <a:lnTo>
                    <a:pt x="4359" y="110178"/>
                  </a:lnTo>
                  <a:lnTo>
                    <a:pt x="4100" y="110178"/>
                  </a:lnTo>
                  <a:lnTo>
                    <a:pt x="4100" y="110933"/>
                  </a:lnTo>
                  <a:lnTo>
                    <a:pt x="3841" y="110933"/>
                  </a:lnTo>
                  <a:lnTo>
                    <a:pt x="3582" y="111689"/>
                  </a:lnTo>
                  <a:lnTo>
                    <a:pt x="3323" y="111689"/>
                  </a:lnTo>
                  <a:lnTo>
                    <a:pt x="2589" y="112444"/>
                  </a:lnTo>
                  <a:lnTo>
                    <a:pt x="2330" y="113200"/>
                  </a:lnTo>
                  <a:lnTo>
                    <a:pt x="2071" y="113200"/>
                  </a:lnTo>
                  <a:lnTo>
                    <a:pt x="2071" y="113955"/>
                  </a:lnTo>
                  <a:lnTo>
                    <a:pt x="0" y="120000"/>
                  </a:lnTo>
                  <a:lnTo>
                    <a:pt x="120000" y="120000"/>
                  </a:lnTo>
                  <a:lnTo>
                    <a:pt x="120000" y="3022"/>
                  </a:lnTo>
                  <a:lnTo>
                    <a:pt x="120000" y="3022"/>
                  </a:lnTo>
                  <a:lnTo>
                    <a:pt x="120000" y="3022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" name="Shape 8"/>
            <p:cNvSpPr/>
            <p:nvPr/>
          </p:nvSpPr>
          <p:spPr>
            <a:xfrm>
              <a:off x="7305675" y="6372225"/>
              <a:ext cx="19050" cy="28575"/>
            </a:xfrm>
            <a:custGeom>
              <a:pathLst>
                <a:path extrusionOk="0" h="120000" w="120000">
                  <a:moveTo>
                    <a:pt x="120000" y="120000"/>
                  </a:moveTo>
                  <a:lnTo>
                    <a:pt x="120000" y="80000"/>
                  </a:lnTo>
                  <a:lnTo>
                    <a:pt x="60000" y="40000"/>
                  </a:lnTo>
                  <a:lnTo>
                    <a:pt x="60000" y="40000"/>
                  </a:lnTo>
                  <a:lnTo>
                    <a:pt x="0" y="0"/>
                  </a:lnTo>
                  <a:lnTo>
                    <a:pt x="120000" y="120000"/>
                  </a:lnTo>
                  <a:lnTo>
                    <a:pt x="120000" y="120000"/>
                  </a:lnTo>
                  <a:lnTo>
                    <a:pt x="120000" y="120000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Shape 9"/>
            <p:cNvSpPr/>
            <p:nvPr/>
          </p:nvSpPr>
          <p:spPr>
            <a:xfrm>
              <a:off x="7296150" y="6343650"/>
              <a:ext cx="9525" cy="28575"/>
            </a:xfrm>
            <a:custGeom>
              <a:pathLst>
                <a:path extrusionOk="0" h="120000" w="120000">
                  <a:moveTo>
                    <a:pt x="0" y="80000"/>
                  </a:moveTo>
                  <a:lnTo>
                    <a:pt x="120000" y="120000"/>
                  </a:lnTo>
                  <a:lnTo>
                    <a:pt x="0" y="0"/>
                  </a:lnTo>
                  <a:lnTo>
                    <a:pt x="0" y="80000"/>
                  </a:lnTo>
                  <a:lnTo>
                    <a:pt x="0" y="80000"/>
                  </a:lnTo>
                  <a:lnTo>
                    <a:pt x="0" y="80000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Shape 10"/>
            <p:cNvSpPr/>
            <p:nvPr/>
          </p:nvSpPr>
          <p:spPr>
            <a:xfrm>
              <a:off x="8223250" y="5678487"/>
              <a:ext cx="482600" cy="1176337"/>
            </a:xfrm>
            <a:custGeom>
              <a:pathLst>
                <a:path extrusionOk="0" h="120000" w="120000">
                  <a:moveTo>
                    <a:pt x="110526" y="6801"/>
                  </a:moveTo>
                  <a:lnTo>
                    <a:pt x="108157" y="6801"/>
                  </a:lnTo>
                  <a:lnTo>
                    <a:pt x="105789" y="6801"/>
                  </a:lnTo>
                  <a:lnTo>
                    <a:pt x="101052" y="6801"/>
                  </a:lnTo>
                  <a:lnTo>
                    <a:pt x="93947" y="7773"/>
                  </a:lnTo>
                  <a:lnTo>
                    <a:pt x="84473" y="1943"/>
                  </a:lnTo>
                  <a:lnTo>
                    <a:pt x="77368" y="0"/>
                  </a:lnTo>
                  <a:lnTo>
                    <a:pt x="77368" y="0"/>
                  </a:lnTo>
                  <a:lnTo>
                    <a:pt x="64736" y="27044"/>
                  </a:lnTo>
                  <a:lnTo>
                    <a:pt x="56842" y="35141"/>
                  </a:lnTo>
                  <a:lnTo>
                    <a:pt x="43421" y="45506"/>
                  </a:lnTo>
                  <a:lnTo>
                    <a:pt x="37894" y="52955"/>
                  </a:lnTo>
                  <a:lnTo>
                    <a:pt x="48947" y="65587"/>
                  </a:lnTo>
                  <a:lnTo>
                    <a:pt x="39473" y="74979"/>
                  </a:lnTo>
                  <a:lnTo>
                    <a:pt x="26842" y="81457"/>
                  </a:lnTo>
                  <a:lnTo>
                    <a:pt x="11842" y="87287"/>
                  </a:lnTo>
                  <a:lnTo>
                    <a:pt x="9473" y="99271"/>
                  </a:lnTo>
                  <a:lnTo>
                    <a:pt x="0" y="120000"/>
                  </a:lnTo>
                  <a:lnTo>
                    <a:pt x="79736" y="120000"/>
                  </a:lnTo>
                  <a:lnTo>
                    <a:pt x="71052" y="103481"/>
                  </a:lnTo>
                  <a:lnTo>
                    <a:pt x="75789" y="95384"/>
                  </a:lnTo>
                  <a:lnTo>
                    <a:pt x="70263" y="87287"/>
                  </a:lnTo>
                  <a:lnTo>
                    <a:pt x="75000" y="80809"/>
                  </a:lnTo>
                  <a:lnTo>
                    <a:pt x="72631" y="75303"/>
                  </a:lnTo>
                  <a:lnTo>
                    <a:pt x="75789" y="63319"/>
                  </a:lnTo>
                  <a:lnTo>
                    <a:pt x="85263" y="50688"/>
                  </a:lnTo>
                  <a:lnTo>
                    <a:pt x="93947" y="40323"/>
                  </a:lnTo>
                  <a:lnTo>
                    <a:pt x="105789" y="29959"/>
                  </a:lnTo>
                  <a:lnTo>
                    <a:pt x="112105" y="25748"/>
                  </a:lnTo>
                  <a:lnTo>
                    <a:pt x="120000" y="1943"/>
                  </a:lnTo>
                  <a:lnTo>
                    <a:pt x="117631" y="3886"/>
                  </a:lnTo>
                  <a:lnTo>
                    <a:pt x="115263" y="4858"/>
                  </a:lnTo>
                  <a:lnTo>
                    <a:pt x="115263" y="5829"/>
                  </a:lnTo>
                  <a:lnTo>
                    <a:pt x="112894" y="5829"/>
                  </a:lnTo>
                  <a:lnTo>
                    <a:pt x="112894" y="6801"/>
                  </a:lnTo>
                  <a:lnTo>
                    <a:pt x="110526" y="6801"/>
                  </a:lnTo>
                  <a:lnTo>
                    <a:pt x="110526" y="6801"/>
                  </a:lnTo>
                  <a:lnTo>
                    <a:pt x="110526" y="6801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Shape 11"/>
            <p:cNvSpPr/>
            <p:nvPr/>
          </p:nvSpPr>
          <p:spPr>
            <a:xfrm>
              <a:off x="7807325" y="5640387"/>
              <a:ext cx="498475" cy="1217612"/>
            </a:xfrm>
            <a:custGeom>
              <a:pathLst>
                <a:path extrusionOk="0" h="120000" w="120000">
                  <a:moveTo>
                    <a:pt x="108535" y="938"/>
                  </a:moveTo>
                  <a:lnTo>
                    <a:pt x="106242" y="938"/>
                  </a:lnTo>
                  <a:lnTo>
                    <a:pt x="103949" y="1877"/>
                  </a:lnTo>
                  <a:lnTo>
                    <a:pt x="97070" y="2816"/>
                  </a:lnTo>
                  <a:lnTo>
                    <a:pt x="87898" y="3754"/>
                  </a:lnTo>
                  <a:lnTo>
                    <a:pt x="78726" y="6571"/>
                  </a:lnTo>
                  <a:lnTo>
                    <a:pt x="71847" y="7509"/>
                  </a:lnTo>
                  <a:lnTo>
                    <a:pt x="67261" y="8448"/>
                  </a:lnTo>
                  <a:lnTo>
                    <a:pt x="64968" y="8448"/>
                  </a:lnTo>
                  <a:lnTo>
                    <a:pt x="57324" y="26440"/>
                  </a:lnTo>
                  <a:lnTo>
                    <a:pt x="42038" y="35202"/>
                  </a:lnTo>
                  <a:lnTo>
                    <a:pt x="20636" y="59921"/>
                  </a:lnTo>
                  <a:lnTo>
                    <a:pt x="31337" y="86831"/>
                  </a:lnTo>
                  <a:lnTo>
                    <a:pt x="15286" y="106232"/>
                  </a:lnTo>
                  <a:lnTo>
                    <a:pt x="0" y="120000"/>
                  </a:lnTo>
                  <a:lnTo>
                    <a:pt x="41273" y="120000"/>
                  </a:lnTo>
                  <a:lnTo>
                    <a:pt x="45859" y="95593"/>
                  </a:lnTo>
                  <a:lnTo>
                    <a:pt x="56560" y="78070"/>
                  </a:lnTo>
                  <a:lnTo>
                    <a:pt x="61146" y="57418"/>
                  </a:lnTo>
                  <a:lnTo>
                    <a:pt x="83312" y="51160"/>
                  </a:lnTo>
                  <a:lnTo>
                    <a:pt x="90955" y="34576"/>
                  </a:lnTo>
                  <a:lnTo>
                    <a:pt x="113121" y="21121"/>
                  </a:lnTo>
                  <a:lnTo>
                    <a:pt x="120000" y="0"/>
                  </a:lnTo>
                  <a:lnTo>
                    <a:pt x="115414" y="0"/>
                  </a:lnTo>
                  <a:lnTo>
                    <a:pt x="113121" y="0"/>
                  </a:lnTo>
                  <a:lnTo>
                    <a:pt x="110828" y="0"/>
                  </a:lnTo>
                  <a:lnTo>
                    <a:pt x="108535" y="938"/>
                  </a:lnTo>
                  <a:lnTo>
                    <a:pt x="108535" y="938"/>
                  </a:lnTo>
                  <a:lnTo>
                    <a:pt x="108535" y="938"/>
                  </a:lnTo>
                  <a:lnTo>
                    <a:pt x="108535" y="938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Shape 12"/>
            <p:cNvSpPr/>
            <p:nvPr/>
          </p:nvSpPr>
          <p:spPr>
            <a:xfrm>
              <a:off x="7461250" y="5868987"/>
              <a:ext cx="436562" cy="989012"/>
            </a:xfrm>
            <a:custGeom>
              <a:pathLst>
                <a:path extrusionOk="0" h="120000" w="120000">
                  <a:moveTo>
                    <a:pt x="112145" y="2311"/>
                  </a:moveTo>
                  <a:lnTo>
                    <a:pt x="104290" y="1155"/>
                  </a:lnTo>
                  <a:lnTo>
                    <a:pt x="88581" y="1155"/>
                  </a:lnTo>
                  <a:lnTo>
                    <a:pt x="88581" y="1155"/>
                  </a:lnTo>
                  <a:lnTo>
                    <a:pt x="85963" y="1155"/>
                  </a:lnTo>
                  <a:lnTo>
                    <a:pt x="80727" y="0"/>
                  </a:lnTo>
                  <a:lnTo>
                    <a:pt x="75490" y="0"/>
                  </a:lnTo>
                  <a:lnTo>
                    <a:pt x="72436" y="0"/>
                  </a:lnTo>
                  <a:lnTo>
                    <a:pt x="69818" y="0"/>
                  </a:lnTo>
                  <a:lnTo>
                    <a:pt x="62836" y="22536"/>
                  </a:lnTo>
                  <a:lnTo>
                    <a:pt x="55854" y="35634"/>
                  </a:lnTo>
                  <a:lnTo>
                    <a:pt x="25309" y="57592"/>
                  </a:lnTo>
                  <a:lnTo>
                    <a:pt x="23563" y="84943"/>
                  </a:lnTo>
                  <a:lnTo>
                    <a:pt x="10472" y="100738"/>
                  </a:lnTo>
                  <a:lnTo>
                    <a:pt x="0" y="120000"/>
                  </a:lnTo>
                  <a:lnTo>
                    <a:pt x="34036" y="120000"/>
                  </a:lnTo>
                  <a:lnTo>
                    <a:pt x="40145" y="106902"/>
                  </a:lnTo>
                  <a:lnTo>
                    <a:pt x="58472" y="86099"/>
                  </a:lnTo>
                  <a:lnTo>
                    <a:pt x="68945" y="60674"/>
                  </a:lnTo>
                  <a:lnTo>
                    <a:pt x="80290" y="49502"/>
                  </a:lnTo>
                  <a:lnTo>
                    <a:pt x="94254" y="40642"/>
                  </a:lnTo>
                  <a:lnTo>
                    <a:pt x="96872" y="27929"/>
                  </a:lnTo>
                  <a:lnTo>
                    <a:pt x="104727" y="21380"/>
                  </a:lnTo>
                  <a:lnTo>
                    <a:pt x="114327" y="15216"/>
                  </a:lnTo>
                  <a:lnTo>
                    <a:pt x="120000" y="1155"/>
                  </a:lnTo>
                  <a:lnTo>
                    <a:pt x="114763" y="2311"/>
                  </a:lnTo>
                  <a:lnTo>
                    <a:pt x="112145" y="2311"/>
                  </a:lnTo>
                  <a:lnTo>
                    <a:pt x="112145" y="2311"/>
                  </a:lnTo>
                  <a:lnTo>
                    <a:pt x="112145" y="2311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Shape 13"/>
            <p:cNvSpPr/>
            <p:nvPr/>
          </p:nvSpPr>
          <p:spPr>
            <a:xfrm>
              <a:off x="7178675" y="5888037"/>
              <a:ext cx="338137" cy="969962"/>
            </a:xfrm>
            <a:custGeom>
              <a:pathLst>
                <a:path extrusionOk="0" h="120000" w="120000">
                  <a:moveTo>
                    <a:pt x="96338" y="2356"/>
                  </a:moveTo>
                  <a:lnTo>
                    <a:pt x="89577" y="4713"/>
                  </a:lnTo>
                  <a:lnTo>
                    <a:pt x="86197" y="7070"/>
                  </a:lnTo>
                  <a:lnTo>
                    <a:pt x="72112" y="11783"/>
                  </a:lnTo>
                  <a:lnTo>
                    <a:pt x="61971" y="16301"/>
                  </a:lnTo>
                  <a:lnTo>
                    <a:pt x="48450" y="23371"/>
                  </a:lnTo>
                  <a:lnTo>
                    <a:pt x="38309" y="32798"/>
                  </a:lnTo>
                  <a:lnTo>
                    <a:pt x="38309" y="43404"/>
                  </a:lnTo>
                  <a:lnTo>
                    <a:pt x="38309" y="44582"/>
                  </a:lnTo>
                  <a:lnTo>
                    <a:pt x="38309" y="45761"/>
                  </a:lnTo>
                  <a:lnTo>
                    <a:pt x="38309" y="46939"/>
                  </a:lnTo>
                  <a:lnTo>
                    <a:pt x="38309" y="48117"/>
                  </a:lnTo>
                  <a:lnTo>
                    <a:pt x="38309" y="49296"/>
                  </a:lnTo>
                  <a:lnTo>
                    <a:pt x="38309" y="49296"/>
                  </a:lnTo>
                  <a:lnTo>
                    <a:pt x="38309" y="50474"/>
                  </a:lnTo>
                  <a:lnTo>
                    <a:pt x="38309" y="52831"/>
                  </a:lnTo>
                  <a:lnTo>
                    <a:pt x="41690" y="56366"/>
                  </a:lnTo>
                  <a:lnTo>
                    <a:pt x="45070" y="59901"/>
                  </a:lnTo>
                  <a:lnTo>
                    <a:pt x="48450" y="61080"/>
                  </a:lnTo>
                  <a:lnTo>
                    <a:pt x="48450" y="61080"/>
                  </a:lnTo>
                  <a:lnTo>
                    <a:pt x="51830" y="62258"/>
                  </a:lnTo>
                  <a:lnTo>
                    <a:pt x="51830" y="63436"/>
                  </a:lnTo>
                  <a:lnTo>
                    <a:pt x="51830" y="63436"/>
                  </a:lnTo>
                  <a:lnTo>
                    <a:pt x="13521" y="85826"/>
                  </a:lnTo>
                  <a:lnTo>
                    <a:pt x="10140" y="92504"/>
                  </a:lnTo>
                  <a:lnTo>
                    <a:pt x="0" y="107430"/>
                  </a:lnTo>
                  <a:lnTo>
                    <a:pt x="28169" y="120000"/>
                  </a:lnTo>
                  <a:lnTo>
                    <a:pt x="64225" y="120000"/>
                  </a:lnTo>
                  <a:lnTo>
                    <a:pt x="58591" y="109001"/>
                  </a:lnTo>
                  <a:lnTo>
                    <a:pt x="67605" y="101145"/>
                  </a:lnTo>
                  <a:lnTo>
                    <a:pt x="84507" y="88183"/>
                  </a:lnTo>
                  <a:lnTo>
                    <a:pt x="93521" y="74042"/>
                  </a:lnTo>
                  <a:lnTo>
                    <a:pt x="87887" y="57937"/>
                  </a:lnTo>
                  <a:lnTo>
                    <a:pt x="95774" y="39869"/>
                  </a:lnTo>
                  <a:lnTo>
                    <a:pt x="119436" y="18657"/>
                  </a:lnTo>
                  <a:lnTo>
                    <a:pt x="119999" y="0"/>
                  </a:lnTo>
                  <a:lnTo>
                    <a:pt x="116619" y="0"/>
                  </a:lnTo>
                  <a:lnTo>
                    <a:pt x="113239" y="0"/>
                  </a:lnTo>
                  <a:lnTo>
                    <a:pt x="109859" y="0"/>
                  </a:lnTo>
                  <a:lnTo>
                    <a:pt x="106478" y="0"/>
                  </a:lnTo>
                  <a:lnTo>
                    <a:pt x="103098" y="1178"/>
                  </a:lnTo>
                  <a:lnTo>
                    <a:pt x="99718" y="1178"/>
                  </a:lnTo>
                  <a:lnTo>
                    <a:pt x="96338" y="2356"/>
                  </a:lnTo>
                  <a:lnTo>
                    <a:pt x="96338" y="2356"/>
                  </a:lnTo>
                  <a:lnTo>
                    <a:pt x="96338" y="2356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Shape 14"/>
            <p:cNvSpPr/>
            <p:nvPr/>
          </p:nvSpPr>
          <p:spPr>
            <a:xfrm>
              <a:off x="6813550" y="6248400"/>
              <a:ext cx="265112" cy="609600"/>
            </a:xfrm>
            <a:custGeom>
              <a:pathLst>
                <a:path extrusionOk="0" h="120000" w="120000">
                  <a:moveTo>
                    <a:pt x="107065" y="18750"/>
                  </a:moveTo>
                  <a:lnTo>
                    <a:pt x="85508" y="9375"/>
                  </a:lnTo>
                  <a:lnTo>
                    <a:pt x="63952" y="3750"/>
                  </a:lnTo>
                  <a:lnTo>
                    <a:pt x="42395" y="0"/>
                  </a:lnTo>
                  <a:lnTo>
                    <a:pt x="38802" y="21875"/>
                  </a:lnTo>
                  <a:lnTo>
                    <a:pt x="33053" y="35000"/>
                  </a:lnTo>
                  <a:lnTo>
                    <a:pt x="37365" y="52500"/>
                  </a:lnTo>
                  <a:lnTo>
                    <a:pt x="17245" y="60625"/>
                  </a:lnTo>
                  <a:lnTo>
                    <a:pt x="11497" y="80625"/>
                  </a:lnTo>
                  <a:lnTo>
                    <a:pt x="1437" y="93750"/>
                  </a:lnTo>
                  <a:lnTo>
                    <a:pt x="0" y="110000"/>
                  </a:lnTo>
                  <a:lnTo>
                    <a:pt x="33772" y="120000"/>
                  </a:lnTo>
                  <a:lnTo>
                    <a:pt x="107065" y="120000"/>
                  </a:lnTo>
                  <a:lnTo>
                    <a:pt x="96287" y="109375"/>
                  </a:lnTo>
                  <a:lnTo>
                    <a:pt x="74730" y="101250"/>
                  </a:lnTo>
                  <a:lnTo>
                    <a:pt x="99161" y="85625"/>
                  </a:lnTo>
                  <a:lnTo>
                    <a:pt x="87664" y="68750"/>
                  </a:lnTo>
                  <a:lnTo>
                    <a:pt x="94850" y="58125"/>
                  </a:lnTo>
                  <a:lnTo>
                    <a:pt x="100598" y="48125"/>
                  </a:lnTo>
                  <a:lnTo>
                    <a:pt x="120000" y="28125"/>
                  </a:lnTo>
                  <a:lnTo>
                    <a:pt x="107065" y="18750"/>
                  </a:lnTo>
                  <a:lnTo>
                    <a:pt x="107065" y="18750"/>
                  </a:lnTo>
                  <a:lnTo>
                    <a:pt x="107065" y="18750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Shape 15"/>
            <p:cNvSpPr/>
            <p:nvPr/>
          </p:nvSpPr>
          <p:spPr>
            <a:xfrm>
              <a:off x="6508750" y="6381750"/>
              <a:ext cx="263525" cy="476250"/>
            </a:xfrm>
            <a:custGeom>
              <a:pathLst>
                <a:path extrusionOk="0" h="120000" w="120000">
                  <a:moveTo>
                    <a:pt x="98313" y="4800"/>
                  </a:moveTo>
                  <a:lnTo>
                    <a:pt x="72289" y="0"/>
                  </a:lnTo>
                  <a:lnTo>
                    <a:pt x="56385" y="25600"/>
                  </a:lnTo>
                  <a:lnTo>
                    <a:pt x="50602" y="50400"/>
                  </a:lnTo>
                  <a:lnTo>
                    <a:pt x="33253" y="73600"/>
                  </a:lnTo>
                  <a:lnTo>
                    <a:pt x="41927" y="92800"/>
                  </a:lnTo>
                  <a:lnTo>
                    <a:pt x="27469" y="107200"/>
                  </a:lnTo>
                  <a:lnTo>
                    <a:pt x="0" y="120000"/>
                  </a:lnTo>
                  <a:lnTo>
                    <a:pt x="115662" y="120000"/>
                  </a:lnTo>
                  <a:lnTo>
                    <a:pt x="98313" y="108800"/>
                  </a:lnTo>
                  <a:lnTo>
                    <a:pt x="70843" y="93600"/>
                  </a:lnTo>
                  <a:lnTo>
                    <a:pt x="93975" y="75200"/>
                  </a:lnTo>
                  <a:lnTo>
                    <a:pt x="99759" y="53600"/>
                  </a:lnTo>
                  <a:lnTo>
                    <a:pt x="104096" y="37600"/>
                  </a:lnTo>
                  <a:lnTo>
                    <a:pt x="118554" y="24000"/>
                  </a:lnTo>
                  <a:lnTo>
                    <a:pt x="119999" y="0"/>
                  </a:lnTo>
                  <a:lnTo>
                    <a:pt x="98313" y="4800"/>
                  </a:lnTo>
                  <a:lnTo>
                    <a:pt x="98313" y="4800"/>
                  </a:lnTo>
                  <a:lnTo>
                    <a:pt x="98313" y="4800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Shape 16"/>
            <p:cNvSpPr/>
            <p:nvPr/>
          </p:nvSpPr>
          <p:spPr>
            <a:xfrm>
              <a:off x="6207125" y="6410325"/>
              <a:ext cx="376237" cy="447675"/>
            </a:xfrm>
            <a:custGeom>
              <a:pathLst>
                <a:path extrusionOk="0" h="120000" w="120000">
                  <a:moveTo>
                    <a:pt x="101772" y="0"/>
                  </a:moveTo>
                  <a:lnTo>
                    <a:pt x="92658" y="0"/>
                  </a:lnTo>
                  <a:lnTo>
                    <a:pt x="80000" y="21276"/>
                  </a:lnTo>
                  <a:lnTo>
                    <a:pt x="74936" y="39148"/>
                  </a:lnTo>
                  <a:lnTo>
                    <a:pt x="60759" y="61276"/>
                  </a:lnTo>
                  <a:lnTo>
                    <a:pt x="41518" y="77446"/>
                  </a:lnTo>
                  <a:lnTo>
                    <a:pt x="30379" y="98723"/>
                  </a:lnTo>
                  <a:lnTo>
                    <a:pt x="0" y="120000"/>
                  </a:lnTo>
                  <a:lnTo>
                    <a:pt x="64810" y="120000"/>
                  </a:lnTo>
                  <a:lnTo>
                    <a:pt x="77974" y="108085"/>
                  </a:lnTo>
                  <a:lnTo>
                    <a:pt x="80000" y="83404"/>
                  </a:lnTo>
                  <a:lnTo>
                    <a:pt x="95189" y="62978"/>
                  </a:lnTo>
                  <a:lnTo>
                    <a:pt x="99240" y="29787"/>
                  </a:lnTo>
                  <a:lnTo>
                    <a:pt x="120000" y="0"/>
                  </a:lnTo>
                  <a:lnTo>
                    <a:pt x="101772" y="0"/>
                  </a:lnTo>
                  <a:lnTo>
                    <a:pt x="101772" y="0"/>
                  </a:lnTo>
                  <a:lnTo>
                    <a:pt x="101772" y="0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Shape 17"/>
            <p:cNvSpPr/>
            <p:nvPr/>
          </p:nvSpPr>
          <p:spPr>
            <a:xfrm>
              <a:off x="5832475" y="6486525"/>
              <a:ext cx="311150" cy="371475"/>
            </a:xfrm>
            <a:custGeom>
              <a:pathLst>
                <a:path extrusionOk="0" h="120000" w="120000">
                  <a:moveTo>
                    <a:pt x="102244" y="27692"/>
                  </a:moveTo>
                  <a:lnTo>
                    <a:pt x="69183" y="12307"/>
                  </a:lnTo>
                  <a:lnTo>
                    <a:pt x="50816" y="0"/>
                  </a:lnTo>
                  <a:lnTo>
                    <a:pt x="48979" y="31794"/>
                  </a:lnTo>
                  <a:lnTo>
                    <a:pt x="35510" y="51282"/>
                  </a:lnTo>
                  <a:lnTo>
                    <a:pt x="33061" y="82051"/>
                  </a:lnTo>
                  <a:lnTo>
                    <a:pt x="22040" y="103589"/>
                  </a:lnTo>
                  <a:lnTo>
                    <a:pt x="0" y="120000"/>
                  </a:lnTo>
                  <a:lnTo>
                    <a:pt x="89387" y="120000"/>
                  </a:lnTo>
                  <a:lnTo>
                    <a:pt x="104081" y="101538"/>
                  </a:lnTo>
                  <a:lnTo>
                    <a:pt x="96734" y="70769"/>
                  </a:lnTo>
                  <a:lnTo>
                    <a:pt x="119999" y="51282"/>
                  </a:lnTo>
                  <a:lnTo>
                    <a:pt x="116938" y="27692"/>
                  </a:lnTo>
                  <a:lnTo>
                    <a:pt x="102244" y="27692"/>
                  </a:lnTo>
                  <a:lnTo>
                    <a:pt x="102244" y="27692"/>
                  </a:lnTo>
                  <a:lnTo>
                    <a:pt x="102244" y="27692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Shape 18"/>
            <p:cNvSpPr/>
            <p:nvPr/>
          </p:nvSpPr>
          <p:spPr>
            <a:xfrm>
              <a:off x="5518150" y="6457950"/>
              <a:ext cx="301625" cy="400050"/>
            </a:xfrm>
            <a:custGeom>
              <a:pathLst>
                <a:path extrusionOk="0" h="120000" w="120000">
                  <a:moveTo>
                    <a:pt x="120000" y="0"/>
                  </a:moveTo>
                  <a:lnTo>
                    <a:pt x="104842" y="0"/>
                  </a:lnTo>
                  <a:lnTo>
                    <a:pt x="99789" y="18095"/>
                  </a:lnTo>
                  <a:lnTo>
                    <a:pt x="87157" y="57142"/>
                  </a:lnTo>
                  <a:lnTo>
                    <a:pt x="59368" y="85714"/>
                  </a:lnTo>
                  <a:lnTo>
                    <a:pt x="39157" y="111428"/>
                  </a:lnTo>
                  <a:lnTo>
                    <a:pt x="0" y="120000"/>
                  </a:lnTo>
                  <a:lnTo>
                    <a:pt x="80842" y="120000"/>
                  </a:lnTo>
                  <a:lnTo>
                    <a:pt x="89684" y="89523"/>
                  </a:lnTo>
                  <a:lnTo>
                    <a:pt x="117473" y="42857"/>
                  </a:lnTo>
                  <a:lnTo>
                    <a:pt x="120000" y="18095"/>
                  </a:lnTo>
                  <a:lnTo>
                    <a:pt x="120000" y="0"/>
                  </a:lnTo>
                  <a:lnTo>
                    <a:pt x="120000" y="0"/>
                  </a:lnTo>
                  <a:lnTo>
                    <a:pt x="120000" y="0"/>
                  </a:lnTo>
                  <a:lnTo>
                    <a:pt x="120000" y="0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Shape 19"/>
            <p:cNvSpPr/>
            <p:nvPr/>
          </p:nvSpPr>
          <p:spPr>
            <a:xfrm>
              <a:off x="5032375" y="6648450"/>
              <a:ext cx="365125" cy="209550"/>
            </a:xfrm>
            <a:custGeom>
              <a:pathLst>
                <a:path extrusionOk="0" h="120000" w="120000">
                  <a:moveTo>
                    <a:pt x="102782" y="0"/>
                  </a:moveTo>
                  <a:lnTo>
                    <a:pt x="99652" y="0"/>
                  </a:lnTo>
                  <a:lnTo>
                    <a:pt x="96521" y="0"/>
                  </a:lnTo>
                  <a:lnTo>
                    <a:pt x="90260" y="0"/>
                  </a:lnTo>
                  <a:lnTo>
                    <a:pt x="84000" y="0"/>
                  </a:lnTo>
                  <a:lnTo>
                    <a:pt x="80869" y="0"/>
                  </a:lnTo>
                  <a:lnTo>
                    <a:pt x="72000" y="5454"/>
                  </a:lnTo>
                  <a:lnTo>
                    <a:pt x="68869" y="5454"/>
                  </a:lnTo>
                  <a:lnTo>
                    <a:pt x="18260" y="16363"/>
                  </a:lnTo>
                  <a:lnTo>
                    <a:pt x="5739" y="27272"/>
                  </a:lnTo>
                  <a:lnTo>
                    <a:pt x="12000" y="49090"/>
                  </a:lnTo>
                  <a:lnTo>
                    <a:pt x="0" y="90909"/>
                  </a:lnTo>
                  <a:lnTo>
                    <a:pt x="0" y="120000"/>
                  </a:lnTo>
                  <a:lnTo>
                    <a:pt x="84521" y="120000"/>
                  </a:lnTo>
                  <a:lnTo>
                    <a:pt x="106434" y="80000"/>
                  </a:lnTo>
                  <a:lnTo>
                    <a:pt x="120000" y="41818"/>
                  </a:lnTo>
                  <a:lnTo>
                    <a:pt x="111652" y="21818"/>
                  </a:lnTo>
                  <a:lnTo>
                    <a:pt x="112173" y="0"/>
                  </a:lnTo>
                  <a:lnTo>
                    <a:pt x="109043" y="0"/>
                  </a:lnTo>
                  <a:lnTo>
                    <a:pt x="105913" y="0"/>
                  </a:lnTo>
                  <a:lnTo>
                    <a:pt x="105913" y="0"/>
                  </a:lnTo>
                  <a:lnTo>
                    <a:pt x="102782" y="0"/>
                  </a:lnTo>
                  <a:lnTo>
                    <a:pt x="102782" y="0"/>
                  </a:lnTo>
                  <a:lnTo>
                    <a:pt x="102782" y="0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Shape 20"/>
            <p:cNvSpPr/>
            <p:nvPr/>
          </p:nvSpPr>
          <p:spPr>
            <a:xfrm>
              <a:off x="4832350" y="6696075"/>
              <a:ext cx="141287" cy="161925"/>
            </a:xfrm>
            <a:custGeom>
              <a:pathLst>
                <a:path extrusionOk="0" h="120000" w="120000">
                  <a:moveTo>
                    <a:pt x="95730" y="0"/>
                  </a:moveTo>
                  <a:lnTo>
                    <a:pt x="88988" y="56470"/>
                  </a:lnTo>
                  <a:lnTo>
                    <a:pt x="40449" y="84705"/>
                  </a:lnTo>
                  <a:lnTo>
                    <a:pt x="0" y="120000"/>
                  </a:lnTo>
                  <a:lnTo>
                    <a:pt x="88988" y="120000"/>
                  </a:lnTo>
                  <a:lnTo>
                    <a:pt x="118651" y="65882"/>
                  </a:lnTo>
                  <a:lnTo>
                    <a:pt x="120000" y="7058"/>
                  </a:lnTo>
                  <a:lnTo>
                    <a:pt x="95730" y="0"/>
                  </a:lnTo>
                  <a:lnTo>
                    <a:pt x="95730" y="0"/>
                  </a:lnTo>
                  <a:lnTo>
                    <a:pt x="95730" y="0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Shape 21"/>
            <p:cNvSpPr/>
            <p:nvPr/>
          </p:nvSpPr>
          <p:spPr>
            <a:xfrm>
              <a:off x="8702675" y="5345112"/>
              <a:ext cx="441325" cy="1512887"/>
            </a:xfrm>
            <a:custGeom>
              <a:pathLst>
                <a:path extrusionOk="0" h="120000" w="120000">
                  <a:moveTo>
                    <a:pt x="120000" y="3022"/>
                  </a:moveTo>
                  <a:lnTo>
                    <a:pt x="117410" y="3022"/>
                  </a:lnTo>
                  <a:lnTo>
                    <a:pt x="117410" y="2266"/>
                  </a:lnTo>
                  <a:lnTo>
                    <a:pt x="114820" y="2266"/>
                  </a:lnTo>
                  <a:lnTo>
                    <a:pt x="109640" y="1511"/>
                  </a:lnTo>
                  <a:lnTo>
                    <a:pt x="101870" y="755"/>
                  </a:lnTo>
                  <a:lnTo>
                    <a:pt x="91510" y="0"/>
                  </a:lnTo>
                  <a:lnTo>
                    <a:pt x="88920" y="755"/>
                  </a:lnTo>
                  <a:lnTo>
                    <a:pt x="85467" y="16243"/>
                  </a:lnTo>
                  <a:lnTo>
                    <a:pt x="79424" y="26316"/>
                  </a:lnTo>
                  <a:lnTo>
                    <a:pt x="78561" y="31353"/>
                  </a:lnTo>
                  <a:lnTo>
                    <a:pt x="86330" y="42686"/>
                  </a:lnTo>
                  <a:lnTo>
                    <a:pt x="80287" y="60566"/>
                  </a:lnTo>
                  <a:lnTo>
                    <a:pt x="75971" y="65603"/>
                  </a:lnTo>
                  <a:lnTo>
                    <a:pt x="67338" y="75676"/>
                  </a:lnTo>
                  <a:lnTo>
                    <a:pt x="74244" y="85750"/>
                  </a:lnTo>
                  <a:lnTo>
                    <a:pt x="59568" y="96327"/>
                  </a:lnTo>
                  <a:lnTo>
                    <a:pt x="41438" y="106652"/>
                  </a:lnTo>
                  <a:lnTo>
                    <a:pt x="21582" y="113200"/>
                  </a:lnTo>
                  <a:lnTo>
                    <a:pt x="0" y="120000"/>
                  </a:lnTo>
                  <a:lnTo>
                    <a:pt x="120000" y="120000"/>
                  </a:lnTo>
                  <a:lnTo>
                    <a:pt x="120000" y="3022"/>
                  </a:lnTo>
                  <a:lnTo>
                    <a:pt x="120000" y="3022"/>
                  </a:lnTo>
                  <a:lnTo>
                    <a:pt x="120000" y="3022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929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" name="Shape 22"/>
          <p:cNvSpPr txBox="1"/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1" anchor="ctr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0" type="dt"/>
          </p:nvPr>
        </p:nvSpPr>
        <p:spPr>
          <a:xfrm>
            <a:off x="457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Verdana"/>
              <a:buNone/>
              <a:defRPr b="0" i="0" sz="1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7084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◆"/>
              <a:defRPr b="0" i="0" sz="3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  <a:defRPr b="0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3528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1680"/>
              <a:buFont typeface="Noto Sans Symbols"/>
              <a:buChar char="◆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Noto Sans Symbols"/>
              <a:buChar char="◆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Noto Sans Symbols"/>
              <a:buChar char="◆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Noto Sans Symbols"/>
              <a:buChar char="◆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Noto Sans Symbols"/>
              <a:buChar char="◆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Noto Sans Symbols"/>
              <a:buChar char="◆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A1B1B1"/>
            </a:gs>
          </a:gsLst>
          <a:lin ang="5400000" scaled="0"/>
        </a:gra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ctrTitle"/>
          </p:nvPr>
        </p:nvSpPr>
        <p:spPr>
          <a:xfrm>
            <a:off x="685800" y="1981200"/>
            <a:ext cx="7772400" cy="1447800"/>
          </a:xfrm>
          <a:prstGeom prst="rect">
            <a:avLst/>
          </a:prstGeom>
          <a:noFill/>
          <a:ln>
            <a:noFill/>
          </a:ln>
        </p:spPr>
        <p:txBody>
          <a:bodyPr anchorCtr="1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5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Mongol Conquests</a:t>
            </a:r>
            <a:endParaRPr/>
          </a:p>
        </p:txBody>
      </p:sp>
      <p:sp>
        <p:nvSpPr>
          <p:cNvPr id="73" name="Shape 73"/>
          <p:cNvSpPr txBox="1"/>
          <p:nvPr>
            <p:ph idx="1" type="subTitle"/>
          </p:nvPr>
        </p:nvSpPr>
        <p:spPr>
          <a:xfrm>
            <a:off x="1371600" y="37338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Mongols, a nomadic people from the steppe, conquer settled societies across much of Asia.</a:t>
            </a:r>
            <a:endParaRPr/>
          </a:p>
        </p:txBody>
      </p:sp>
      <p:pic>
        <p:nvPicPr>
          <p:cNvPr id="74" name="Shape 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193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A1B1B1"/>
            </a:gs>
          </a:gsLst>
          <a:lin ang="5400000" scaled="0"/>
        </a:gra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Nomadic Life</a:t>
            </a:r>
            <a:endParaRPr b="0" i="0" sz="4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◆"/>
            </a:pPr>
            <a:r>
              <a:rPr b="0" i="0" lang="en-US" sz="3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Steppe Nomads and Settled Societies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Nomads and people living in settled communities often interact.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Some interactions are peaceful, as in trade.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Sometimes nomads raid towns and cities to seize wealth and goods.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Strong state or empire could protect its lands from these invasions.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A1B1B1"/>
            </a:gs>
          </a:gsLst>
          <a:lin ang="5400000" scaled="0"/>
        </a:gra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Rise of the Mongols</a:t>
            </a:r>
            <a:endParaRPr/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◆"/>
            </a:pPr>
            <a:r>
              <a:rPr b="0" i="0" lang="en-US" sz="3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Genghis Khan Unites the Mongols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About 1200, Genghis Khan—”universal ruler”—unites Mongols.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 early 1200s, he begins a campaign of conquest.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By 1225, Genghis Khan controls central Asia.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A1B1B1"/>
            </a:gs>
          </a:gsLst>
          <a:lin ang="5400000" scaled="0"/>
        </a:grad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idx="4294967295"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Genghis Khan</a:t>
            </a:r>
            <a:endParaRPr b="0" i="0" sz="6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2" name="Shape 142"/>
          <p:cNvSpPr txBox="1"/>
          <p:nvPr>
            <p:ph idx="4294967295" type="body"/>
          </p:nvPr>
        </p:nvSpPr>
        <p:spPr>
          <a:xfrm>
            <a:off x="457200" y="1600200"/>
            <a:ext cx="4038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960"/>
              <a:buFont typeface="Noto Sans Symbols"/>
              <a:buChar char="◆"/>
            </a:pPr>
            <a:r>
              <a:rPr b="0" i="0" lang="en-US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Genghis the Conqueror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 brilliant organizer and strategist.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Uses brutality to terrorize his enemies and force surrenders.</a:t>
            </a:r>
            <a:endParaRPr/>
          </a:p>
        </p:txBody>
      </p:sp>
      <p:pic>
        <p:nvPicPr>
          <p:cNvPr id="143" name="Shape 143"/>
          <p:cNvPicPr preferRelativeResize="0"/>
          <p:nvPr>
            <p:ph idx="4294967295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70425" y="1700212"/>
            <a:ext cx="3994150" cy="433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A1B1B1"/>
            </a:gs>
          </a:gsLst>
          <a:lin ang="5400000" scaled="0"/>
        </a:gra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Mongol Empire</a:t>
            </a:r>
            <a:endParaRPr/>
          </a:p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◆"/>
            </a:pPr>
            <a:r>
              <a:rPr b="0" i="0" lang="en-US" sz="3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Death and Succession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Genghis Khan dies in 1227.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Successors continue conquests for 50 years.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Mongols conquer territory from China to Poland.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A1B1B1"/>
            </a:gs>
          </a:gsLst>
          <a:lin ang="5400000" scaled="0"/>
        </a:gra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Expansion of Mongol Empire</a:t>
            </a:r>
            <a:endParaRPr b="0" i="0" sz="4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◆"/>
            </a:pPr>
            <a:r>
              <a:rPr b="0" i="0" lang="en-US" sz="3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Khanates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 east, Mongols conquer northern China and invade Korea.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 west, Mongols take Kiev (Ukraine) and threaten Vienna and Venice.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 1250s, Mongols turn their attention to Persia.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By 1260, Mongol Empire split into khanates of four regions.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A1B1B1"/>
            </a:gs>
          </a:gsLst>
          <a:lin ang="5400000" scaled="0"/>
        </a:gra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◆"/>
            </a:pPr>
            <a:r>
              <a:rPr b="1" i="0" lang="en-US" sz="3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Khanate of the Great Khan </a:t>
            </a:r>
            <a:r>
              <a:rPr b="1" i="0" lang="en-US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(Mongolia &amp; China)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◆"/>
            </a:pPr>
            <a:r>
              <a:rPr b="1" i="0" lang="en-US" sz="3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Khanate of the Golden Horde </a:t>
            </a:r>
            <a:r>
              <a:rPr b="1" i="0" lang="en-US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(Russia)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◆"/>
            </a:pPr>
            <a:r>
              <a:rPr b="1" i="0" lang="en-US" sz="3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Chagatai Khanate </a:t>
            </a:r>
            <a:r>
              <a:rPr b="1" i="0" lang="en-US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(Central Asia)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◆"/>
            </a:pPr>
            <a:r>
              <a:rPr b="1" i="0" lang="en-US" sz="3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Ilkhanate </a:t>
            </a:r>
            <a:r>
              <a:rPr b="1" i="0" lang="en-US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(Persia)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A1B1B1"/>
            </a:gs>
          </a:gsLst>
          <a:lin ang="5400000" scaled="0"/>
        </a:gra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Shape 1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4950" y="1216025"/>
            <a:ext cx="8674100" cy="4432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A1B1B1"/>
            </a:gs>
          </a:gsLst>
          <a:lin ang="5400000" scaled="0"/>
        </a:grad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endParaRPr b="0" i="0" sz="4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◆"/>
            </a:pPr>
            <a:r>
              <a:rPr b="0" i="0" lang="en-US" sz="3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Mongols as Rulers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Mongol rulers are tolerant of other peoples and cultures.</a:t>
            </a:r>
            <a:endParaRPr/>
          </a:p>
          <a:p>
            <a:pPr indent="-285750" lvl="1" marL="74295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Some Mongols adopt local ways, leading to a split among khanates.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457200" y="277812"/>
            <a:ext cx="8229600" cy="1139700"/>
          </a:xfrm>
          <a:prstGeom prst="rect">
            <a:avLst/>
          </a:prstGeom>
        </p:spPr>
        <p:txBody>
          <a:bodyPr anchorCtr="1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is a nomad? </a:t>
            </a:r>
            <a:endParaRPr/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457200" y="1600200"/>
            <a:ext cx="8229600" cy="453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00660" lvl="0" marL="342900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457200" y="277812"/>
            <a:ext cx="8229600" cy="1139700"/>
          </a:xfrm>
          <a:prstGeom prst="rect">
            <a:avLst/>
          </a:prstGeom>
        </p:spPr>
        <p:txBody>
          <a:bodyPr anchorCtr="1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Nomad: </a:t>
            </a:r>
            <a:endParaRPr/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457200" y="1600200"/>
            <a:ext cx="8229600" cy="453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0840" lvl="0" marL="457200">
              <a:spcBef>
                <a:spcPts val="640"/>
              </a:spcBef>
              <a:spcAft>
                <a:spcPts val="0"/>
              </a:spcAft>
              <a:buSzPts val="2240"/>
              <a:buChar char="◆"/>
            </a:pPr>
            <a:r>
              <a:rPr lang="en-US"/>
              <a:t>a member of a people having no permanent residence, and who travel from place to place to find fresh pasture for their livestock.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ctrTitle"/>
          </p:nvPr>
        </p:nvSpPr>
        <p:spPr>
          <a:xfrm>
            <a:off x="685800" y="1600200"/>
            <a:ext cx="7772400" cy="1828800"/>
          </a:xfrm>
          <a:prstGeom prst="rect">
            <a:avLst/>
          </a:prstGeom>
        </p:spPr>
        <p:txBody>
          <a:bodyPr anchorCtr="1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Examples of Other Nomadic Groups? </a:t>
            </a:r>
            <a:endParaRPr/>
          </a:p>
        </p:txBody>
      </p:sp>
      <p:sp>
        <p:nvSpPr>
          <p:cNvPr id="92" name="Shape 92"/>
          <p:cNvSpPr txBox="1"/>
          <p:nvPr>
            <p:ph idx="1" type="subTitle"/>
          </p:nvPr>
        </p:nvSpPr>
        <p:spPr>
          <a:xfrm>
            <a:off x="1371600" y="3733800"/>
            <a:ext cx="6400800" cy="175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00660" lvl="0" marL="34290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457200" y="277812"/>
            <a:ext cx="8229600" cy="1139700"/>
          </a:xfrm>
          <a:prstGeom prst="rect">
            <a:avLst/>
          </a:prstGeom>
        </p:spPr>
        <p:txBody>
          <a:bodyPr anchorCtr="1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Nomadic Tribes: </a:t>
            </a:r>
            <a:endParaRPr/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457200" y="1600200"/>
            <a:ext cx="4422600" cy="453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0840" lvl="0" marL="457200" rtl="0">
              <a:spcBef>
                <a:spcPts val="640"/>
              </a:spcBef>
              <a:spcAft>
                <a:spcPts val="0"/>
              </a:spcAft>
              <a:buSzPts val="2240"/>
              <a:buChar char="◆"/>
            </a:pPr>
            <a:r>
              <a:rPr lang="en-US"/>
              <a:t>Unites States: </a:t>
            </a:r>
            <a:endParaRPr/>
          </a:p>
          <a:p>
            <a:pPr indent="-406400" lvl="1" marL="914400" rtl="0">
              <a:spcBef>
                <a:spcPts val="0"/>
              </a:spcBef>
              <a:spcAft>
                <a:spcPts val="0"/>
              </a:spcAft>
              <a:buSzPts val="2800"/>
              <a:buChar char="–"/>
            </a:pPr>
            <a:r>
              <a:rPr lang="en-US"/>
              <a:t>Navajo and Lakota Native Americans </a:t>
            </a:r>
            <a:endParaRPr/>
          </a:p>
          <a:p>
            <a:pPr indent="0" lvl="0" marL="0" rtl="0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70840" lvl="0" marL="457200" rtl="0">
              <a:spcBef>
                <a:spcPts val="640"/>
              </a:spcBef>
              <a:spcAft>
                <a:spcPts val="0"/>
              </a:spcAft>
              <a:buSzPts val="2240"/>
              <a:buChar char="◆"/>
            </a:pPr>
            <a:r>
              <a:rPr lang="en-US"/>
              <a:t> Africa</a:t>
            </a:r>
            <a:endParaRPr/>
          </a:p>
          <a:p>
            <a:pPr indent="-406400" lvl="1" marL="914400" rtl="0">
              <a:spcBef>
                <a:spcPts val="0"/>
              </a:spcBef>
              <a:spcAft>
                <a:spcPts val="0"/>
              </a:spcAft>
              <a:buSzPts val="2800"/>
              <a:buChar char="–"/>
            </a:pPr>
            <a:r>
              <a:rPr lang="en-US"/>
              <a:t>Berbers</a:t>
            </a:r>
            <a:endParaRPr/>
          </a:p>
          <a:p>
            <a:pPr indent="0" lvl="0" marL="0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9" name="Shape 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0875" y="1517771"/>
            <a:ext cx="3245925" cy="243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Shape 1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38900" y="4387721"/>
            <a:ext cx="2619375" cy="174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A1B1B1"/>
            </a:gs>
          </a:gsLst>
          <a:lin ang="5400000" scaled="0"/>
        </a:gra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Nomads of the Asian Steppe</a:t>
            </a:r>
            <a:endParaRPr/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◆"/>
            </a:pPr>
            <a:r>
              <a:rPr b="0" i="0" lang="en-US" sz="3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Geography of the Steppe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Steppe—dry grassland of Eurasia—provides home for nomads.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Two main expanses: Central Asia to eastern Europe, and Mongolia.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Steppe has little rain, dramatic seasonal temperature differences.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A1B1B1"/>
            </a:gs>
          </a:gsLst>
          <a:lin ang="5400000" scaled="0"/>
        </a:gra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Shape 1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906462"/>
            <a:ext cx="9144000" cy="5951537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Shape 112"/>
          <p:cNvSpPr txBox="1"/>
          <p:nvPr>
            <p:ph type="title"/>
          </p:nvPr>
        </p:nvSpPr>
        <p:spPr>
          <a:xfrm>
            <a:off x="457200" y="277812"/>
            <a:ext cx="8229600" cy="788987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Visual 1 of Asian steppes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A1B1B1"/>
            </a:gs>
          </a:gsLst>
          <a:lin ang="5400000" scaled="0"/>
        </a:gra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Nomadic Lifestyle: </a:t>
            </a:r>
            <a:endParaRPr b="0" i="0" sz="4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◆"/>
            </a:pPr>
            <a:r>
              <a:rPr b="0" i="0" lang="en-US" sz="3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The Nomadic Way of Life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Steppe nomads are pastoralists—herd domesticated animals.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Way of life teaches Asian nomads to be skilled horse riders.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Nomads travel in clans—kin groups are linked by a common ancestor.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A1B1B1"/>
            </a:gs>
          </a:gsLst>
          <a:lin ang="5400000" scaled="0"/>
        </a:gra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lang="en-US"/>
              <a:t>N</a:t>
            </a: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omadic </a:t>
            </a:r>
            <a:r>
              <a:rPr lang="en-US"/>
              <a:t>T</a:t>
            </a: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ents</a:t>
            </a:r>
            <a:endParaRPr/>
          </a:p>
        </p:txBody>
      </p:sp>
      <p:pic>
        <p:nvPicPr>
          <p:cNvPr id="124" name="Shape 1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371600"/>
            <a:ext cx="9144000" cy="481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liff">
  <a:themeElements>
    <a:clrScheme name="default">
      <a:dk1>
        <a:srgbClr val="EAEAEA"/>
      </a:dk1>
      <a:lt1>
        <a:srgbClr val="006666"/>
      </a:lt1>
      <a:dk2>
        <a:srgbClr val="FFFFCC"/>
      </a:dk2>
      <a:lt2>
        <a:srgbClr val="009999"/>
      </a:lt2>
      <a:accent1>
        <a:srgbClr val="339966"/>
      </a:accent1>
      <a:accent2>
        <a:srgbClr val="5E855B"/>
      </a:accent2>
      <a:accent3>
        <a:srgbClr val="006666"/>
      </a:accent3>
      <a:accent4>
        <a:srgbClr val="339966"/>
      </a:accent4>
      <a:accent5>
        <a:srgbClr val="5E855B"/>
      </a:accent5>
      <a:accent6>
        <a:srgbClr val="006666"/>
      </a:accent6>
      <a:hlink>
        <a:srgbClr val="EEC85E"/>
      </a:hlink>
      <a:folHlink>
        <a:srgbClr val="AA845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